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77" r:id="rId2"/>
    <p:sldId id="282" r:id="rId3"/>
    <p:sldId id="286" r:id="rId4"/>
    <p:sldId id="259" r:id="rId5"/>
    <p:sldId id="278" r:id="rId6"/>
    <p:sldId id="285" r:id="rId7"/>
    <p:sldId id="284" r:id="rId8"/>
    <p:sldId id="264" r:id="rId9"/>
    <p:sldId id="272" r:id="rId10"/>
    <p:sldId id="269" r:id="rId11"/>
    <p:sldId id="280" r:id="rId12"/>
    <p:sldId id="281" r:id="rId13"/>
    <p:sldId id="270" r:id="rId14"/>
    <p:sldId id="261" r:id="rId15"/>
    <p:sldId id="262" r:id="rId16"/>
    <p:sldId id="263" r:id="rId17"/>
    <p:sldId id="267" r:id="rId18"/>
    <p:sldId id="265" r:id="rId19"/>
    <p:sldId id="268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CEAE7"/>
    <a:srgbClr val="E1DDD8"/>
    <a:srgbClr val="EAE8E5"/>
    <a:srgbClr val="DFDBD6"/>
    <a:srgbClr val="DFDBD5"/>
    <a:srgbClr val="D8D4CF"/>
    <a:srgbClr val="E9E7E5"/>
    <a:srgbClr val="DEDBD5"/>
    <a:srgbClr val="DED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524F7-9FFC-4BF2-A0F9-BE4162DDA504}" v="122" dt="2018-11-02T16:17:38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88" y="-2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Farley" userId="2a27d4ba2ca22503" providerId="LiveId" clId="{FAC524F7-9FFC-4BF2-A0F9-BE4162DDA504}"/>
    <pc:docChg chg="undo redo custSel addSld delSld modSld sldOrd modMainMaster">
      <pc:chgData name="Tom Farley" userId="2a27d4ba2ca22503" providerId="LiveId" clId="{FAC524F7-9FFC-4BF2-A0F9-BE4162DDA504}" dt="2018-11-02T16:17:38.567" v="1003" actId="20578"/>
      <pc:docMkLst>
        <pc:docMk/>
      </pc:docMkLst>
      <pc:sldChg chg="modTransition">
        <pc:chgData name="Tom Farley" userId="2a27d4ba2ca22503" providerId="LiveId" clId="{FAC524F7-9FFC-4BF2-A0F9-BE4162DDA504}" dt="2018-10-31T22:12:42.024" v="608"/>
        <pc:sldMkLst>
          <pc:docMk/>
          <pc:sldMk cId="533010989" sldId="259"/>
        </pc:sldMkLst>
      </pc:sldChg>
      <pc:sldChg chg="del ord modTransition">
        <pc:chgData name="Tom Farley" userId="2a27d4ba2ca22503" providerId="LiveId" clId="{FAC524F7-9FFC-4BF2-A0F9-BE4162DDA504}" dt="2018-11-01T19:53:52.186" v="712" actId="2696"/>
        <pc:sldMkLst>
          <pc:docMk/>
          <pc:sldMk cId="3700040847" sldId="260"/>
        </pc:sldMkLst>
      </pc:sldChg>
      <pc:sldChg chg="modTransition modAnim">
        <pc:chgData name="Tom Farley" userId="2a27d4ba2ca22503" providerId="LiveId" clId="{FAC524F7-9FFC-4BF2-A0F9-BE4162DDA504}" dt="2018-10-31T22:12:42.024" v="608"/>
        <pc:sldMkLst>
          <pc:docMk/>
          <pc:sldMk cId="3409890144" sldId="261"/>
        </pc:sldMkLst>
      </pc:sldChg>
      <pc:sldChg chg="modTransition">
        <pc:chgData name="Tom Farley" userId="2a27d4ba2ca22503" providerId="LiveId" clId="{FAC524F7-9FFC-4BF2-A0F9-BE4162DDA504}" dt="2018-10-31T22:12:42.024" v="608"/>
        <pc:sldMkLst>
          <pc:docMk/>
          <pc:sldMk cId="2549818930" sldId="262"/>
        </pc:sldMkLst>
      </pc:sldChg>
      <pc:sldChg chg="modTransition">
        <pc:chgData name="Tom Farley" userId="2a27d4ba2ca22503" providerId="LiveId" clId="{FAC524F7-9FFC-4BF2-A0F9-BE4162DDA504}" dt="2018-10-31T22:12:42.024" v="608"/>
        <pc:sldMkLst>
          <pc:docMk/>
          <pc:sldMk cId="3155913882" sldId="263"/>
        </pc:sldMkLst>
      </pc:sldChg>
      <pc:sldChg chg="addSp modSp ord modTransition modAnim">
        <pc:chgData name="Tom Farley" userId="2a27d4ba2ca22503" providerId="LiveId" clId="{FAC524F7-9FFC-4BF2-A0F9-BE4162DDA504}" dt="2018-11-01T20:22:41.018" v="808" actId="1076"/>
        <pc:sldMkLst>
          <pc:docMk/>
          <pc:sldMk cId="462258467" sldId="264"/>
        </pc:sldMkLst>
        <pc:spChg chg="add mod">
          <ac:chgData name="Tom Farley" userId="2a27d4ba2ca22503" providerId="LiveId" clId="{FAC524F7-9FFC-4BF2-A0F9-BE4162DDA504}" dt="2018-11-01T20:21:21.027" v="791" actId="1076"/>
          <ac:spMkLst>
            <pc:docMk/>
            <pc:sldMk cId="462258467" sldId="264"/>
            <ac:spMk id="6" creationId="{142A84F4-6952-4A6E-9BBE-C722D197F1CB}"/>
          </ac:spMkLst>
        </pc:spChg>
        <pc:spChg chg="add mod">
          <ac:chgData name="Tom Farley" userId="2a27d4ba2ca22503" providerId="LiveId" clId="{FAC524F7-9FFC-4BF2-A0F9-BE4162DDA504}" dt="2018-11-01T20:22:41.018" v="808" actId="1076"/>
          <ac:spMkLst>
            <pc:docMk/>
            <pc:sldMk cId="462258467" sldId="264"/>
            <ac:spMk id="7" creationId="{39D12537-135D-4BA0-82E1-64115B5CA61A}"/>
          </ac:spMkLst>
        </pc:spChg>
        <pc:picChg chg="mod">
          <ac:chgData name="Tom Farley" userId="2a27d4ba2ca22503" providerId="LiveId" clId="{FAC524F7-9FFC-4BF2-A0F9-BE4162DDA504}" dt="2018-11-01T20:20:53.012" v="782" actId="1076"/>
          <ac:picMkLst>
            <pc:docMk/>
            <pc:sldMk cId="462258467" sldId="264"/>
            <ac:picMk id="3" creationId="{E993A864-73F6-415E-A198-58E5349DE221}"/>
          </ac:picMkLst>
        </pc:picChg>
        <pc:picChg chg="mod">
          <ac:chgData name="Tom Farley" userId="2a27d4ba2ca22503" providerId="LiveId" clId="{FAC524F7-9FFC-4BF2-A0F9-BE4162DDA504}" dt="2018-11-01T20:21:05.759" v="786" actId="1076"/>
          <ac:picMkLst>
            <pc:docMk/>
            <pc:sldMk cId="462258467" sldId="264"/>
            <ac:picMk id="4" creationId="{63A903D1-14C0-45D5-8FD0-65E972CC02D3}"/>
          </ac:picMkLst>
        </pc:picChg>
        <pc:picChg chg="mod">
          <ac:chgData name="Tom Farley" userId="2a27d4ba2ca22503" providerId="LiveId" clId="{FAC524F7-9FFC-4BF2-A0F9-BE4162DDA504}" dt="2018-11-01T20:21:03.204" v="785" actId="1076"/>
          <ac:picMkLst>
            <pc:docMk/>
            <pc:sldMk cId="462258467" sldId="264"/>
            <ac:picMk id="5" creationId="{463A3940-3124-4DA2-8D9E-C225E38FCE9C}"/>
          </ac:picMkLst>
        </pc:picChg>
      </pc:sldChg>
      <pc:sldChg chg="modSp modTransition modAnim">
        <pc:chgData name="Tom Farley" userId="2a27d4ba2ca22503" providerId="LiveId" clId="{FAC524F7-9FFC-4BF2-A0F9-BE4162DDA504}" dt="2018-10-31T22:12:42.024" v="608"/>
        <pc:sldMkLst>
          <pc:docMk/>
          <pc:sldMk cId="693305668" sldId="265"/>
        </pc:sldMkLst>
        <pc:spChg chg="mod">
          <ac:chgData name="Tom Farley" userId="2a27d4ba2ca22503" providerId="LiveId" clId="{FAC524F7-9FFC-4BF2-A0F9-BE4162DDA504}" dt="2018-10-28T17:25:53.007" v="72" actId="207"/>
          <ac:spMkLst>
            <pc:docMk/>
            <pc:sldMk cId="693305668" sldId="265"/>
            <ac:spMk id="4" creationId="{801464D4-96E1-4E39-9503-1B007255F1CD}"/>
          </ac:spMkLst>
        </pc:spChg>
        <pc:spChg chg="mod">
          <ac:chgData name="Tom Farley" userId="2a27d4ba2ca22503" providerId="LiveId" clId="{FAC524F7-9FFC-4BF2-A0F9-BE4162DDA504}" dt="2018-10-28T17:26:15.172" v="80" actId="207"/>
          <ac:spMkLst>
            <pc:docMk/>
            <pc:sldMk cId="693305668" sldId="265"/>
            <ac:spMk id="5" creationId="{AEEE1DAA-860C-4E0B-8115-736DDF659240}"/>
          </ac:spMkLst>
        </pc:spChg>
        <pc:spChg chg="mod">
          <ac:chgData name="Tom Farley" userId="2a27d4ba2ca22503" providerId="LiveId" clId="{FAC524F7-9FFC-4BF2-A0F9-BE4162DDA504}" dt="2018-10-28T17:24:37.157" v="48" actId="1076"/>
          <ac:spMkLst>
            <pc:docMk/>
            <pc:sldMk cId="693305668" sldId="265"/>
            <ac:spMk id="7" creationId="{28D14312-3CB7-4581-A2A0-66AB27006E7B}"/>
          </ac:spMkLst>
        </pc:spChg>
        <pc:spChg chg="mod">
          <ac:chgData name="Tom Farley" userId="2a27d4ba2ca22503" providerId="LiveId" clId="{FAC524F7-9FFC-4BF2-A0F9-BE4162DDA504}" dt="2018-10-28T17:24:41.198" v="49" actId="1076"/>
          <ac:spMkLst>
            <pc:docMk/>
            <pc:sldMk cId="693305668" sldId="265"/>
            <ac:spMk id="8" creationId="{5625E4ED-5C72-4708-BD40-ECE374E70121}"/>
          </ac:spMkLst>
        </pc:spChg>
        <pc:spChg chg="mod">
          <ac:chgData name="Tom Farley" userId="2a27d4ba2ca22503" providerId="LiveId" clId="{FAC524F7-9FFC-4BF2-A0F9-BE4162DDA504}" dt="2018-10-28T17:24:45.136" v="50" actId="1076"/>
          <ac:spMkLst>
            <pc:docMk/>
            <pc:sldMk cId="693305668" sldId="265"/>
            <ac:spMk id="9" creationId="{AB8CAA54-0B47-4A38-830B-B21FE0458D27}"/>
          </ac:spMkLst>
        </pc:spChg>
        <pc:spChg chg="mod">
          <ac:chgData name="Tom Farley" userId="2a27d4ba2ca22503" providerId="LiveId" clId="{FAC524F7-9FFC-4BF2-A0F9-BE4162DDA504}" dt="2018-10-28T17:24:49.648" v="51" actId="1076"/>
          <ac:spMkLst>
            <pc:docMk/>
            <pc:sldMk cId="693305668" sldId="265"/>
            <ac:spMk id="10" creationId="{EF228D41-3D20-40ED-A8DD-311E38AF0629}"/>
          </ac:spMkLst>
        </pc:spChg>
        <pc:grpChg chg="mod">
          <ac:chgData name="Tom Farley" userId="2a27d4ba2ca22503" providerId="LiveId" clId="{FAC524F7-9FFC-4BF2-A0F9-BE4162DDA504}" dt="2018-10-28T17:24:55.320" v="53" actId="1076"/>
          <ac:grpSpMkLst>
            <pc:docMk/>
            <pc:sldMk cId="693305668" sldId="265"/>
            <ac:grpSpMk id="2" creationId="{5299821D-6705-4339-A08D-C210FD162FB7}"/>
          </ac:grpSpMkLst>
        </pc:grpChg>
        <pc:picChg chg="mod">
          <ac:chgData name="Tom Farley" userId="2a27d4ba2ca22503" providerId="LiveId" clId="{FAC524F7-9FFC-4BF2-A0F9-BE4162DDA504}" dt="2018-10-28T17:24:32.798" v="47" actId="1076"/>
          <ac:picMkLst>
            <pc:docMk/>
            <pc:sldMk cId="693305668" sldId="265"/>
            <ac:picMk id="11" creationId="{A74095D1-B1A2-4F2C-96F4-A808CE7DD641}"/>
          </ac:picMkLst>
        </pc:picChg>
        <pc:picChg chg="mod">
          <ac:chgData name="Tom Farley" userId="2a27d4ba2ca22503" providerId="LiveId" clId="{FAC524F7-9FFC-4BF2-A0F9-BE4162DDA504}" dt="2018-10-28T17:25:22.216" v="58" actId="1076"/>
          <ac:picMkLst>
            <pc:docMk/>
            <pc:sldMk cId="693305668" sldId="265"/>
            <ac:picMk id="12" creationId="{889059B2-A604-46C5-AC0F-3A67A71FE754}"/>
          </ac:picMkLst>
        </pc:picChg>
      </pc:sldChg>
      <pc:sldChg chg="delSp modSp modTransition modAnim">
        <pc:chgData name="Tom Farley" userId="2a27d4ba2ca22503" providerId="LiveId" clId="{FAC524F7-9FFC-4BF2-A0F9-BE4162DDA504}" dt="2018-11-01T19:53:14.931" v="706"/>
        <pc:sldMkLst>
          <pc:docMk/>
          <pc:sldMk cId="998675905" sldId="267"/>
        </pc:sldMkLst>
        <pc:spChg chg="del mod topLvl">
          <ac:chgData name="Tom Farley" userId="2a27d4ba2ca22503" providerId="LiveId" clId="{FAC524F7-9FFC-4BF2-A0F9-BE4162DDA504}" dt="2018-10-28T17:22:03.892" v="17" actId="478"/>
          <ac:spMkLst>
            <pc:docMk/>
            <pc:sldMk cId="998675905" sldId="267"/>
            <ac:spMk id="3" creationId="{F2C517A2-E35E-4E2C-B336-D9EF77A90356}"/>
          </ac:spMkLst>
        </pc:spChg>
        <pc:spChg chg="mod topLvl">
          <ac:chgData name="Tom Farley" userId="2a27d4ba2ca22503" providerId="LiveId" clId="{FAC524F7-9FFC-4BF2-A0F9-BE4162DDA504}" dt="2018-11-01T19:53:14.931" v="706"/>
          <ac:spMkLst>
            <pc:docMk/>
            <pc:sldMk cId="998675905" sldId="267"/>
            <ac:spMk id="5" creationId="{659AAD4F-62CE-4D7D-96D4-B6492AC750ED}"/>
          </ac:spMkLst>
        </pc:spChg>
        <pc:spChg chg="mod topLvl">
          <ac:chgData name="Tom Farley" userId="2a27d4ba2ca22503" providerId="LiveId" clId="{FAC524F7-9FFC-4BF2-A0F9-BE4162DDA504}" dt="2018-10-28T17:23:09.731" v="37" actId="1076"/>
          <ac:spMkLst>
            <pc:docMk/>
            <pc:sldMk cId="998675905" sldId="267"/>
            <ac:spMk id="9" creationId="{E3210084-3086-4D8F-834D-169A09AA26C3}"/>
          </ac:spMkLst>
        </pc:spChg>
        <pc:spChg chg="mod topLvl">
          <ac:chgData name="Tom Farley" userId="2a27d4ba2ca22503" providerId="LiveId" clId="{FAC524F7-9FFC-4BF2-A0F9-BE4162DDA504}" dt="2018-11-01T19:53:00.057" v="703" actId="20577"/>
          <ac:spMkLst>
            <pc:docMk/>
            <pc:sldMk cId="998675905" sldId="267"/>
            <ac:spMk id="10" creationId="{1CEBF66B-6172-4EE3-AFE7-52FDCBFB9F95}"/>
          </ac:spMkLst>
        </pc:spChg>
        <pc:grpChg chg="del mod">
          <ac:chgData name="Tom Farley" userId="2a27d4ba2ca22503" providerId="LiveId" clId="{FAC524F7-9FFC-4BF2-A0F9-BE4162DDA504}" dt="2018-10-28T17:21:30.816" v="8" actId="165"/>
          <ac:grpSpMkLst>
            <pc:docMk/>
            <pc:sldMk cId="998675905" sldId="267"/>
            <ac:grpSpMk id="2" creationId="{042042D3-FD0E-45CD-AD6D-48AE62043566}"/>
          </ac:grpSpMkLst>
        </pc:grpChg>
        <pc:picChg chg="mod topLvl">
          <ac:chgData name="Tom Farley" userId="2a27d4ba2ca22503" providerId="LiveId" clId="{FAC524F7-9FFC-4BF2-A0F9-BE4162DDA504}" dt="2018-10-28T17:37:37.426" v="142" actId="14861"/>
          <ac:picMkLst>
            <pc:docMk/>
            <pc:sldMk cId="998675905" sldId="267"/>
            <ac:picMk id="4" creationId="{6B5AAF76-E49D-4C9A-96E2-73B665B295FA}"/>
          </ac:picMkLst>
        </pc:picChg>
        <pc:picChg chg="mod topLvl">
          <ac:chgData name="Tom Farley" userId="2a27d4ba2ca22503" providerId="LiveId" clId="{FAC524F7-9FFC-4BF2-A0F9-BE4162DDA504}" dt="2018-10-28T17:37:55.358" v="144" actId="14861"/>
          <ac:picMkLst>
            <pc:docMk/>
            <pc:sldMk cId="998675905" sldId="267"/>
            <ac:picMk id="6" creationId="{2268AB80-4492-4223-9FA8-D107868D95C5}"/>
          </ac:picMkLst>
        </pc:picChg>
        <pc:picChg chg="mod topLvl">
          <ac:chgData name="Tom Farley" userId="2a27d4ba2ca22503" providerId="LiveId" clId="{FAC524F7-9FFC-4BF2-A0F9-BE4162DDA504}" dt="2018-10-28T17:38:06.636" v="146" actId="14861"/>
          <ac:picMkLst>
            <pc:docMk/>
            <pc:sldMk cId="998675905" sldId="267"/>
            <ac:picMk id="7" creationId="{CC8DCD33-27F2-4E3D-B93F-E83F74AD9934}"/>
          </ac:picMkLst>
        </pc:picChg>
      </pc:sldChg>
      <pc:sldChg chg="addSp delSp modSp modTransition modAnim">
        <pc:chgData name="Tom Farley" userId="2a27d4ba2ca22503" providerId="LiveId" clId="{FAC524F7-9FFC-4BF2-A0F9-BE4162DDA504}" dt="2018-11-01T20:43:20.419" v="1000" actId="478"/>
        <pc:sldMkLst>
          <pc:docMk/>
          <pc:sldMk cId="2439669905" sldId="268"/>
        </pc:sldMkLst>
        <pc:spChg chg="mod">
          <ac:chgData name="Tom Farley" userId="2a27d4ba2ca22503" providerId="LiveId" clId="{FAC524F7-9FFC-4BF2-A0F9-BE4162DDA504}" dt="2018-11-01T20:43:09.922" v="998" actId="1076"/>
          <ac:spMkLst>
            <pc:docMk/>
            <pc:sldMk cId="2439669905" sldId="268"/>
            <ac:spMk id="4" creationId="{6F9D59D8-2FAE-4540-A36D-C40BB8D19AC5}"/>
          </ac:spMkLst>
        </pc:spChg>
        <pc:spChg chg="add mod">
          <ac:chgData name="Tom Farley" userId="2a27d4ba2ca22503" providerId="LiveId" clId="{FAC524F7-9FFC-4BF2-A0F9-BE4162DDA504}" dt="2018-11-01T20:42:49.469" v="994" actId="1076"/>
          <ac:spMkLst>
            <pc:docMk/>
            <pc:sldMk cId="2439669905" sldId="268"/>
            <ac:spMk id="6" creationId="{A811BD15-BF4B-40B8-BCFA-CB2E0FB1301C}"/>
          </ac:spMkLst>
        </pc:spChg>
        <pc:spChg chg="add mod">
          <ac:chgData name="Tom Farley" userId="2a27d4ba2ca22503" providerId="LiveId" clId="{FAC524F7-9FFC-4BF2-A0F9-BE4162DDA504}" dt="2018-11-01T20:42:26.837" v="986" actId="1076"/>
          <ac:spMkLst>
            <pc:docMk/>
            <pc:sldMk cId="2439669905" sldId="268"/>
            <ac:spMk id="7" creationId="{E448D649-E112-4921-A9AF-3D28AB496C7F}"/>
          </ac:spMkLst>
        </pc:spChg>
        <pc:picChg chg="del mod modCrop">
          <ac:chgData name="Tom Farley" userId="2a27d4ba2ca22503" providerId="LiveId" clId="{FAC524F7-9FFC-4BF2-A0F9-BE4162DDA504}" dt="2018-11-01T20:43:20.419" v="1000" actId="478"/>
          <ac:picMkLst>
            <pc:docMk/>
            <pc:sldMk cId="2439669905" sldId="268"/>
            <ac:picMk id="2" creationId="{51DE6840-AD10-4CAC-BDB8-7BA8E20E30D7}"/>
          </ac:picMkLst>
        </pc:picChg>
        <pc:picChg chg="mod">
          <ac:chgData name="Tom Farley" userId="2a27d4ba2ca22503" providerId="LiveId" clId="{FAC524F7-9FFC-4BF2-A0F9-BE4162DDA504}" dt="2018-11-01T20:42:57.075" v="997" actId="1038"/>
          <ac:picMkLst>
            <pc:docMk/>
            <pc:sldMk cId="2439669905" sldId="268"/>
            <ac:picMk id="3" creationId="{6429B140-E4EC-43A6-BD1A-CB2AE053B9E0}"/>
          </ac:picMkLst>
        </pc:picChg>
        <pc:picChg chg="add mod modCrop">
          <ac:chgData name="Tom Farley" userId="2a27d4ba2ca22503" providerId="LiveId" clId="{FAC524F7-9FFC-4BF2-A0F9-BE4162DDA504}" dt="2018-11-01T20:42:23.207" v="985" actId="1076"/>
          <ac:picMkLst>
            <pc:docMk/>
            <pc:sldMk cId="2439669905" sldId="268"/>
            <ac:picMk id="5" creationId="{624112F4-91D1-471D-B21B-EF68A6949037}"/>
          </ac:picMkLst>
        </pc:picChg>
      </pc:sldChg>
      <pc:sldChg chg="modSp modTransition">
        <pc:chgData name="Tom Farley" userId="2a27d4ba2ca22503" providerId="LiveId" clId="{FAC524F7-9FFC-4BF2-A0F9-BE4162DDA504}" dt="2018-11-01T20:28:20.986" v="891" actId="1036"/>
        <pc:sldMkLst>
          <pc:docMk/>
          <pc:sldMk cId="3930962681" sldId="269"/>
        </pc:sldMkLst>
        <pc:spChg chg="mod">
          <ac:chgData name="Tom Farley" userId="2a27d4ba2ca22503" providerId="LiveId" clId="{FAC524F7-9FFC-4BF2-A0F9-BE4162DDA504}" dt="2018-11-01T20:28:20.986" v="891" actId="1036"/>
          <ac:spMkLst>
            <pc:docMk/>
            <pc:sldMk cId="3930962681" sldId="269"/>
            <ac:spMk id="3" creationId="{3361D4E5-2BFB-4369-8A10-2B8F39A03D36}"/>
          </ac:spMkLst>
        </pc:spChg>
      </pc:sldChg>
      <pc:sldChg chg="modTransition">
        <pc:chgData name="Tom Farley" userId="2a27d4ba2ca22503" providerId="LiveId" clId="{FAC524F7-9FFC-4BF2-A0F9-BE4162DDA504}" dt="2018-10-31T22:12:42.024" v="608"/>
        <pc:sldMkLst>
          <pc:docMk/>
          <pc:sldMk cId="1664280941" sldId="270"/>
        </pc:sldMkLst>
      </pc:sldChg>
      <pc:sldChg chg="del ord modTransition">
        <pc:chgData name="Tom Farley" userId="2a27d4ba2ca22503" providerId="LiveId" clId="{FAC524F7-9FFC-4BF2-A0F9-BE4162DDA504}" dt="2018-11-01T19:53:51.990" v="711" actId="2696"/>
        <pc:sldMkLst>
          <pc:docMk/>
          <pc:sldMk cId="2569193305" sldId="271"/>
        </pc:sldMkLst>
      </pc:sldChg>
      <pc:sldChg chg="addSp delSp modSp ord modTransition">
        <pc:chgData name="Tom Farley" userId="2a27d4ba2ca22503" providerId="LiveId" clId="{FAC524F7-9FFC-4BF2-A0F9-BE4162DDA504}" dt="2018-11-01T20:27:44.595" v="886" actId="1038"/>
        <pc:sldMkLst>
          <pc:docMk/>
          <pc:sldMk cId="2056894419" sldId="272"/>
        </pc:sldMkLst>
        <pc:spChg chg="add del mod">
          <ac:chgData name="Tom Farley" userId="2a27d4ba2ca22503" providerId="LiveId" clId="{FAC524F7-9FFC-4BF2-A0F9-BE4162DDA504}" dt="2018-11-01T20:27:44.595" v="886" actId="1038"/>
          <ac:spMkLst>
            <pc:docMk/>
            <pc:sldMk cId="2056894419" sldId="272"/>
            <ac:spMk id="4" creationId="{9D98B64E-3F70-486E-A0AD-E5E07670782B}"/>
          </ac:spMkLst>
        </pc:spChg>
        <pc:spChg chg="add del mod">
          <ac:chgData name="Tom Farley" userId="2a27d4ba2ca22503" providerId="LiveId" clId="{FAC524F7-9FFC-4BF2-A0F9-BE4162DDA504}" dt="2018-11-01T20:27:44.595" v="886" actId="1038"/>
          <ac:spMkLst>
            <pc:docMk/>
            <pc:sldMk cId="2056894419" sldId="272"/>
            <ac:spMk id="5" creationId="{BAA400C0-6906-4A34-8390-4527A75DCDA1}"/>
          </ac:spMkLst>
        </pc:spChg>
        <pc:spChg chg="add del mod">
          <ac:chgData name="Tom Farley" userId="2a27d4ba2ca22503" providerId="LiveId" clId="{FAC524F7-9FFC-4BF2-A0F9-BE4162DDA504}" dt="2018-11-01T20:27:44.595" v="886" actId="1038"/>
          <ac:spMkLst>
            <pc:docMk/>
            <pc:sldMk cId="2056894419" sldId="272"/>
            <ac:spMk id="8" creationId="{C077DE49-BD4A-4B44-96C2-B16C61449F22}"/>
          </ac:spMkLst>
        </pc:spChg>
        <pc:spChg chg="add del mod">
          <ac:chgData name="Tom Farley" userId="2a27d4ba2ca22503" providerId="LiveId" clId="{FAC524F7-9FFC-4BF2-A0F9-BE4162DDA504}" dt="2018-11-01T20:27:38.038" v="878" actId="1038"/>
          <ac:spMkLst>
            <pc:docMk/>
            <pc:sldMk cId="2056894419" sldId="272"/>
            <ac:spMk id="9" creationId="{C05EB845-264C-4F27-8940-0A124B75C5A8}"/>
          </ac:spMkLst>
        </pc:spChg>
        <pc:picChg chg="mod">
          <ac:chgData name="Tom Farley" userId="2a27d4ba2ca22503" providerId="LiveId" clId="{FAC524F7-9FFC-4BF2-A0F9-BE4162DDA504}" dt="2018-11-01T20:27:44.595" v="886" actId="1038"/>
          <ac:picMkLst>
            <pc:docMk/>
            <pc:sldMk cId="2056894419" sldId="272"/>
            <ac:picMk id="2" creationId="{0A6CBD34-B52A-4B75-92FB-DC6C094F5F9B}"/>
          </ac:picMkLst>
        </pc:picChg>
        <pc:picChg chg="mod">
          <ac:chgData name="Tom Farley" userId="2a27d4ba2ca22503" providerId="LiveId" clId="{FAC524F7-9FFC-4BF2-A0F9-BE4162DDA504}" dt="2018-11-01T20:27:44.595" v="886" actId="1038"/>
          <ac:picMkLst>
            <pc:docMk/>
            <pc:sldMk cId="2056894419" sldId="272"/>
            <ac:picMk id="3" creationId="{2D4E482E-CE64-4830-9208-9CA5394157DB}"/>
          </ac:picMkLst>
        </pc:picChg>
        <pc:picChg chg="mod">
          <ac:chgData name="Tom Farley" userId="2a27d4ba2ca22503" providerId="LiveId" clId="{FAC524F7-9FFC-4BF2-A0F9-BE4162DDA504}" dt="2018-11-01T20:27:44.595" v="886" actId="1038"/>
          <ac:picMkLst>
            <pc:docMk/>
            <pc:sldMk cId="2056894419" sldId="272"/>
            <ac:picMk id="6" creationId="{5469F5E2-64A5-489F-B225-B2D7AE513A7B}"/>
          </ac:picMkLst>
        </pc:picChg>
        <pc:picChg chg="mod">
          <ac:chgData name="Tom Farley" userId="2a27d4ba2ca22503" providerId="LiveId" clId="{FAC524F7-9FFC-4BF2-A0F9-BE4162DDA504}" dt="2018-11-01T20:27:38.038" v="878" actId="1038"/>
          <ac:picMkLst>
            <pc:docMk/>
            <pc:sldMk cId="2056894419" sldId="272"/>
            <ac:picMk id="7" creationId="{8F3F3700-112E-4E47-B909-C477612DCF04}"/>
          </ac:picMkLst>
        </pc:picChg>
      </pc:sldChg>
      <pc:sldChg chg="del modTransition">
        <pc:chgData name="Tom Farley" userId="2a27d4ba2ca22503" providerId="LiveId" clId="{FAC524F7-9FFC-4BF2-A0F9-BE4162DDA504}" dt="2018-11-01T19:53:51.798" v="709" actId="2696"/>
        <pc:sldMkLst>
          <pc:docMk/>
          <pc:sldMk cId="1992169144" sldId="273"/>
        </pc:sldMkLst>
      </pc:sldChg>
      <pc:sldChg chg="del ord modTransition">
        <pc:chgData name="Tom Farley" userId="2a27d4ba2ca22503" providerId="LiveId" clId="{FAC524F7-9FFC-4BF2-A0F9-BE4162DDA504}" dt="2018-11-01T19:53:51.762" v="707" actId="2696"/>
        <pc:sldMkLst>
          <pc:docMk/>
          <pc:sldMk cId="2479913718" sldId="274"/>
        </pc:sldMkLst>
      </pc:sldChg>
      <pc:sldChg chg="addSp delSp modSp ord modTransition">
        <pc:chgData name="Tom Farley" userId="2a27d4ba2ca22503" providerId="LiveId" clId="{FAC524F7-9FFC-4BF2-A0F9-BE4162DDA504}" dt="2018-11-01T19:40:34.742" v="698" actId="1076"/>
        <pc:sldMkLst>
          <pc:docMk/>
          <pc:sldMk cId="1596693007" sldId="275"/>
        </pc:sldMkLst>
        <pc:spChg chg="add mod">
          <ac:chgData name="Tom Farley" userId="2a27d4ba2ca22503" providerId="LiveId" clId="{FAC524F7-9FFC-4BF2-A0F9-BE4162DDA504}" dt="2018-10-31T21:38:34.007" v="360" actId="1076"/>
          <ac:spMkLst>
            <pc:docMk/>
            <pc:sldMk cId="1596693007" sldId="275"/>
            <ac:spMk id="2" creationId="{BF75B277-F7E9-4C01-8AED-AA508BA451CC}"/>
          </ac:spMkLst>
        </pc:spChg>
        <pc:spChg chg="add del">
          <ac:chgData name="Tom Farley" userId="2a27d4ba2ca22503" providerId="LiveId" clId="{FAC524F7-9FFC-4BF2-A0F9-BE4162DDA504}" dt="2018-10-31T21:37:03.545" v="326" actId="478"/>
          <ac:spMkLst>
            <pc:docMk/>
            <pc:sldMk cId="1596693007" sldId="275"/>
            <ac:spMk id="3" creationId="{FBEEE7B3-BD04-4F66-820A-782BF5A77CA6}"/>
          </ac:spMkLst>
        </pc:spChg>
        <pc:spChg chg="add mod">
          <ac:chgData name="Tom Farley" userId="2a27d4ba2ca22503" providerId="LiveId" clId="{FAC524F7-9FFC-4BF2-A0F9-BE4162DDA504}" dt="2018-10-31T22:00:39.070" v="528" actId="1076"/>
          <ac:spMkLst>
            <pc:docMk/>
            <pc:sldMk cId="1596693007" sldId="275"/>
            <ac:spMk id="4" creationId="{973B6CDD-E019-4EAD-8475-9FE815E45970}"/>
          </ac:spMkLst>
        </pc:spChg>
        <pc:spChg chg="add mod">
          <ac:chgData name="Tom Farley" userId="2a27d4ba2ca22503" providerId="LiveId" clId="{FAC524F7-9FFC-4BF2-A0F9-BE4162DDA504}" dt="2018-10-31T22:02:16.476" v="538" actId="1076"/>
          <ac:spMkLst>
            <pc:docMk/>
            <pc:sldMk cId="1596693007" sldId="275"/>
            <ac:spMk id="5" creationId="{0299887E-077C-47E6-9DC9-2EFE9467DC4E}"/>
          </ac:spMkLst>
        </pc:spChg>
        <pc:spChg chg="add del">
          <ac:chgData name="Tom Farley" userId="2a27d4ba2ca22503" providerId="LiveId" clId="{FAC524F7-9FFC-4BF2-A0F9-BE4162DDA504}" dt="2018-10-31T21:37:03.545" v="326" actId="478"/>
          <ac:spMkLst>
            <pc:docMk/>
            <pc:sldMk cId="1596693007" sldId="275"/>
            <ac:spMk id="6" creationId="{641DC613-308B-41E1-95A6-974D3D1AFEE2}"/>
          </ac:spMkLst>
        </pc:spChg>
        <pc:spChg chg="add del">
          <ac:chgData name="Tom Farley" userId="2a27d4ba2ca22503" providerId="LiveId" clId="{FAC524F7-9FFC-4BF2-A0F9-BE4162DDA504}" dt="2018-10-31T21:37:03.545" v="326" actId="478"/>
          <ac:spMkLst>
            <pc:docMk/>
            <pc:sldMk cId="1596693007" sldId="275"/>
            <ac:spMk id="7" creationId="{A407ABA2-DCB7-4305-AB4E-0F9CB2ED6B16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22" creationId="{1DD4ADBB-0704-4EF1-8B1B-546FF99617A1}"/>
          </ac:spMkLst>
        </pc:spChg>
        <pc:spChg chg="add mod">
          <ac:chgData name="Tom Farley" userId="2a27d4ba2ca22503" providerId="LiveId" clId="{FAC524F7-9FFC-4BF2-A0F9-BE4162DDA504}" dt="2018-10-31T21:56:27.278" v="488" actId="1076"/>
          <ac:spMkLst>
            <pc:docMk/>
            <pc:sldMk cId="1596693007" sldId="275"/>
            <ac:spMk id="23" creationId="{0F63A018-B30F-4800-83D6-B27F2F82A811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24" creationId="{92230421-06E7-4DDF-BF9A-ADF69358DD52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25" creationId="{2F833DEF-CD9F-473F-8C4F-82DD98FC2585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28" creationId="{0846E803-3952-4C18-9FF1-637C8F1067AD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29" creationId="{13A50D1F-DD6E-4B6D-BC6E-6D75ED37EF8D}"/>
          </ac:spMkLst>
        </pc:spChg>
        <pc:spChg chg="add mod">
          <ac:chgData name="Tom Farley" userId="2a27d4ba2ca22503" providerId="LiveId" clId="{FAC524F7-9FFC-4BF2-A0F9-BE4162DDA504}" dt="2018-10-31T22:01:36.813" v="532" actId="1076"/>
          <ac:spMkLst>
            <pc:docMk/>
            <pc:sldMk cId="1596693007" sldId="275"/>
            <ac:spMk id="30" creationId="{0A8307DB-0B8D-448B-A52E-015A633FA700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31" creationId="{1B597200-CCF7-4EC1-AB71-1DF46E4722E3}"/>
          </ac:spMkLst>
        </pc:spChg>
        <pc:spChg chg="add mod">
          <ac:chgData name="Tom Farley" userId="2a27d4ba2ca22503" providerId="LiveId" clId="{FAC524F7-9FFC-4BF2-A0F9-BE4162DDA504}" dt="2018-10-31T21:54:19.433" v="469" actId="1036"/>
          <ac:spMkLst>
            <pc:docMk/>
            <pc:sldMk cId="1596693007" sldId="275"/>
            <ac:spMk id="32" creationId="{E320A4A2-10EB-40E2-841F-3CE0FF66B662}"/>
          </ac:spMkLst>
        </pc:spChg>
        <pc:spChg chg="add mod">
          <ac:chgData name="Tom Farley" userId="2a27d4ba2ca22503" providerId="LiveId" clId="{FAC524F7-9FFC-4BF2-A0F9-BE4162DDA504}" dt="2018-10-31T22:01:58.663" v="534" actId="1076"/>
          <ac:spMkLst>
            <pc:docMk/>
            <pc:sldMk cId="1596693007" sldId="275"/>
            <ac:spMk id="33" creationId="{77729A22-D6A6-48FE-B8F9-EB66A0D51A34}"/>
          </ac:spMkLst>
        </pc:spChg>
        <pc:spChg chg="add mod">
          <ac:chgData name="Tom Farley" userId="2a27d4ba2ca22503" providerId="LiveId" clId="{FAC524F7-9FFC-4BF2-A0F9-BE4162DDA504}" dt="2018-10-31T21:57:12.992" v="495" actId="1076"/>
          <ac:spMkLst>
            <pc:docMk/>
            <pc:sldMk cId="1596693007" sldId="275"/>
            <ac:spMk id="34" creationId="{643E01AE-802F-4939-988D-503AC03BC67F}"/>
          </ac:spMkLst>
        </pc:spChg>
        <pc:spChg chg="add mod">
          <ac:chgData name="Tom Farley" userId="2a27d4ba2ca22503" providerId="LiveId" clId="{FAC524F7-9FFC-4BF2-A0F9-BE4162DDA504}" dt="2018-10-31T21:57:36.102" v="499" actId="1076"/>
          <ac:spMkLst>
            <pc:docMk/>
            <pc:sldMk cId="1596693007" sldId="275"/>
            <ac:spMk id="36" creationId="{2D280AB9-07FE-4519-9B39-1A061674674D}"/>
          </ac:spMkLst>
        </pc:spChg>
        <pc:spChg chg="add mod">
          <ac:chgData name="Tom Farley" userId="2a27d4ba2ca22503" providerId="LiveId" clId="{FAC524F7-9FFC-4BF2-A0F9-BE4162DDA504}" dt="2018-10-31T22:02:20.141" v="539" actId="1076"/>
          <ac:spMkLst>
            <pc:docMk/>
            <pc:sldMk cId="1596693007" sldId="275"/>
            <ac:spMk id="37" creationId="{5D41A9D5-CB39-4C9F-BF87-FFBAA9F32037}"/>
          </ac:spMkLst>
        </pc:spChg>
        <pc:spChg chg="add mod">
          <ac:chgData name="Tom Farley" userId="2a27d4ba2ca22503" providerId="LiveId" clId="{FAC524F7-9FFC-4BF2-A0F9-BE4162DDA504}" dt="2018-10-31T21:59:55.203" v="521" actId="1076"/>
          <ac:spMkLst>
            <pc:docMk/>
            <pc:sldMk cId="1596693007" sldId="275"/>
            <ac:spMk id="38" creationId="{5406E473-E429-49B4-A139-97D84DBA16FF}"/>
          </ac:spMkLst>
        </pc:spChg>
        <pc:spChg chg="add mod">
          <ac:chgData name="Tom Farley" userId="2a27d4ba2ca22503" providerId="LiveId" clId="{FAC524F7-9FFC-4BF2-A0F9-BE4162DDA504}" dt="2018-10-31T22:02:06.431" v="536" actId="1076"/>
          <ac:spMkLst>
            <pc:docMk/>
            <pc:sldMk cId="1596693007" sldId="275"/>
            <ac:spMk id="41" creationId="{8E3C54D7-3090-4899-AF21-1A428F6F3A7D}"/>
          </ac:spMkLst>
        </pc:spChg>
        <pc:spChg chg="add mod ord">
          <ac:chgData name="Tom Farley" userId="2a27d4ba2ca22503" providerId="LiveId" clId="{FAC524F7-9FFC-4BF2-A0F9-BE4162DDA504}" dt="2018-10-31T21:58:24.278" v="506" actId="1076"/>
          <ac:spMkLst>
            <pc:docMk/>
            <pc:sldMk cId="1596693007" sldId="275"/>
            <ac:spMk id="65" creationId="{FE39C6FA-330B-4387-9BE7-43C01D5524EB}"/>
          </ac:spMkLst>
        </pc:spChg>
        <pc:spChg chg="add mod ord">
          <ac:chgData name="Tom Farley" userId="2a27d4ba2ca22503" providerId="LiveId" clId="{FAC524F7-9FFC-4BF2-A0F9-BE4162DDA504}" dt="2018-10-31T21:58:32.583" v="507" actId="1076"/>
          <ac:spMkLst>
            <pc:docMk/>
            <pc:sldMk cId="1596693007" sldId="275"/>
            <ac:spMk id="66" creationId="{44337AD6-FDB0-45DB-8E1A-C2CC11B60C26}"/>
          </ac:spMkLst>
        </pc:spChg>
        <pc:spChg chg="add mod ord">
          <ac:chgData name="Tom Farley" userId="2a27d4ba2ca22503" providerId="LiveId" clId="{FAC524F7-9FFC-4BF2-A0F9-BE4162DDA504}" dt="2018-10-31T21:58:24.278" v="506" actId="1076"/>
          <ac:spMkLst>
            <pc:docMk/>
            <pc:sldMk cId="1596693007" sldId="275"/>
            <ac:spMk id="67" creationId="{8C7B843A-522B-4962-9DF3-5CDFEF63B469}"/>
          </ac:spMkLst>
        </pc:spChg>
        <pc:spChg chg="add mod ord">
          <ac:chgData name="Tom Farley" userId="2a27d4ba2ca22503" providerId="LiveId" clId="{FAC524F7-9FFC-4BF2-A0F9-BE4162DDA504}" dt="2018-10-31T21:58:32.583" v="507" actId="1076"/>
          <ac:spMkLst>
            <pc:docMk/>
            <pc:sldMk cId="1596693007" sldId="275"/>
            <ac:spMk id="68" creationId="{B1AE89CC-5B88-44C3-A976-B701F3A3FCD0}"/>
          </ac:spMkLst>
        </pc:spChg>
        <pc:spChg chg="add mod">
          <ac:chgData name="Tom Farley" userId="2a27d4ba2ca22503" providerId="LiveId" clId="{FAC524F7-9FFC-4BF2-A0F9-BE4162DDA504}" dt="2018-10-31T21:58:43.147" v="508" actId="1076"/>
          <ac:spMkLst>
            <pc:docMk/>
            <pc:sldMk cId="1596693007" sldId="275"/>
            <ac:spMk id="69" creationId="{F1E3F25C-93BD-4DB5-BE9D-F9B64AACCFFF}"/>
          </ac:spMkLst>
        </pc:spChg>
        <pc:spChg chg="add mod">
          <ac:chgData name="Tom Farley" userId="2a27d4ba2ca22503" providerId="LiveId" clId="{FAC524F7-9FFC-4BF2-A0F9-BE4162DDA504}" dt="2018-11-01T19:40:34.742" v="698" actId="1076"/>
          <ac:spMkLst>
            <pc:docMk/>
            <pc:sldMk cId="1596693007" sldId="275"/>
            <ac:spMk id="75" creationId="{CB34B421-A984-473A-A8C7-74654C7D72AE}"/>
          </ac:spMkLst>
        </pc:spChg>
        <pc:grpChg chg="add">
          <ac:chgData name="Tom Farley" userId="2a27d4ba2ca22503" providerId="LiveId" clId="{FAC524F7-9FFC-4BF2-A0F9-BE4162DDA504}" dt="2018-10-31T21:36:52.101" v="325"/>
          <ac:grpSpMkLst>
            <pc:docMk/>
            <pc:sldMk cId="1596693007" sldId="275"/>
            <ac:grpSpMk id="8" creationId="{A3A1F71A-85BE-4707-926A-9FFAD2763AEF}"/>
          </ac:grpSpMkLst>
        </pc:grpChg>
        <pc:grpChg chg="add mod">
          <ac:chgData name="Tom Farley" userId="2a27d4ba2ca22503" providerId="LiveId" clId="{FAC524F7-9FFC-4BF2-A0F9-BE4162DDA504}" dt="2018-10-31T21:56:09.063" v="486" actId="1076"/>
          <ac:grpSpMkLst>
            <pc:docMk/>
            <pc:sldMk cId="1596693007" sldId="275"/>
            <ac:grpSpMk id="42" creationId="{68B02017-BB16-48F7-A54F-D51EA620B0D2}"/>
          </ac:grpSpMkLst>
        </pc:grpChg>
        <pc:grpChg chg="add mod">
          <ac:chgData name="Tom Farley" userId="2a27d4ba2ca22503" providerId="LiveId" clId="{FAC524F7-9FFC-4BF2-A0F9-BE4162DDA504}" dt="2018-10-31T22:02:32.440" v="540" actId="14100"/>
          <ac:grpSpMkLst>
            <pc:docMk/>
            <pc:sldMk cId="1596693007" sldId="275"/>
            <ac:grpSpMk id="45" creationId="{25018012-CDD1-48D1-8479-C7D51F698136}"/>
          </ac:grpSpMkLst>
        </pc:grpChg>
        <pc:grpChg chg="add mod">
          <ac:chgData name="Tom Farley" userId="2a27d4ba2ca22503" providerId="LiveId" clId="{FAC524F7-9FFC-4BF2-A0F9-BE4162DDA504}" dt="2018-10-31T22:02:39.861" v="543" actId="1035"/>
          <ac:grpSpMkLst>
            <pc:docMk/>
            <pc:sldMk cId="1596693007" sldId="275"/>
            <ac:grpSpMk id="48" creationId="{54CCB383-A06B-4B0A-874F-8F8CC8DBA858}"/>
          </ac:grpSpMkLst>
        </pc:grpChg>
        <pc:grpChg chg="add mod">
          <ac:chgData name="Tom Farley" userId="2a27d4ba2ca22503" providerId="LiveId" clId="{FAC524F7-9FFC-4BF2-A0F9-BE4162DDA504}" dt="2018-10-31T21:55:56.540" v="485" actId="1076"/>
          <ac:grpSpMkLst>
            <pc:docMk/>
            <pc:sldMk cId="1596693007" sldId="275"/>
            <ac:grpSpMk id="51" creationId="{D32930F7-BFDB-4065-B3EC-576898EE9AC4}"/>
          </ac:grpSpMkLst>
        </pc:grpChg>
        <pc:grpChg chg="add mod">
          <ac:chgData name="Tom Farley" userId="2a27d4ba2ca22503" providerId="LiveId" clId="{FAC524F7-9FFC-4BF2-A0F9-BE4162DDA504}" dt="2018-10-31T21:57:07.167" v="494" actId="14100"/>
          <ac:grpSpMkLst>
            <pc:docMk/>
            <pc:sldMk cId="1596693007" sldId="275"/>
            <ac:grpSpMk id="55" creationId="{110EFBC4-C1BB-4A5A-8C7E-38741BC86A40}"/>
          </ac:grpSpMkLst>
        </pc:grpChg>
        <pc:grpChg chg="add mod">
          <ac:chgData name="Tom Farley" userId="2a27d4ba2ca22503" providerId="LiveId" clId="{FAC524F7-9FFC-4BF2-A0F9-BE4162DDA504}" dt="2018-10-31T21:58:01.715" v="503" actId="14100"/>
          <ac:grpSpMkLst>
            <pc:docMk/>
            <pc:sldMk cId="1596693007" sldId="275"/>
            <ac:grpSpMk id="72" creationId="{5A70AB4D-DF25-4DF2-A695-A0C67A935B66}"/>
          </ac:grpSpMkLst>
        </pc:grpChg>
        <pc:picChg chg="add mod">
          <ac:chgData name="Tom Farley" userId="2a27d4ba2ca22503" providerId="LiveId" clId="{FAC524F7-9FFC-4BF2-A0F9-BE4162DDA504}" dt="2018-10-31T21:55:05.406" v="476" actId="14100"/>
          <ac:picMkLst>
            <pc:docMk/>
            <pc:sldMk cId="1596693007" sldId="275"/>
            <ac:picMk id="21" creationId="{C70337E0-CF34-4DB0-8BBF-91B1B8A81BEA}"/>
          </ac:picMkLst>
        </pc:picChg>
        <pc:picChg chg="add mod">
          <ac:chgData name="Tom Farley" userId="2a27d4ba2ca22503" providerId="LiveId" clId="{FAC524F7-9FFC-4BF2-A0F9-BE4162DDA504}" dt="2018-10-31T21:54:57.751" v="474" actId="14100"/>
          <ac:picMkLst>
            <pc:docMk/>
            <pc:sldMk cId="1596693007" sldId="275"/>
            <ac:picMk id="26" creationId="{3E06D94F-750F-4AC7-B426-FBB6DEF9F616}"/>
          </ac:picMkLst>
        </pc:picChg>
        <pc:picChg chg="add mod">
          <ac:chgData name="Tom Farley" userId="2a27d4ba2ca22503" providerId="LiveId" clId="{FAC524F7-9FFC-4BF2-A0F9-BE4162DDA504}" dt="2018-10-31T21:55:02.137" v="475" actId="14100"/>
          <ac:picMkLst>
            <pc:docMk/>
            <pc:sldMk cId="1596693007" sldId="275"/>
            <ac:picMk id="27" creationId="{F4EDA6DE-A8C2-476F-A30D-3F846F4D6353}"/>
          </ac:picMkLst>
        </pc:picChg>
        <pc:picChg chg="add mod">
          <ac:chgData name="Tom Farley" userId="2a27d4ba2ca22503" providerId="LiveId" clId="{FAC524F7-9FFC-4BF2-A0F9-BE4162DDA504}" dt="2018-10-31T22:01:53.098" v="533" actId="14100"/>
          <ac:picMkLst>
            <pc:docMk/>
            <pc:sldMk cId="1596693007" sldId="275"/>
            <ac:picMk id="35" creationId="{D48D0CE4-0606-4241-A9C6-E5B32A15F87C}"/>
          </ac:picMkLst>
        </pc:picChg>
        <pc:picChg chg="add mod">
          <ac:chgData name="Tom Farley" userId="2a27d4ba2ca22503" providerId="LiveId" clId="{FAC524F7-9FFC-4BF2-A0F9-BE4162DDA504}" dt="2018-10-31T22:00:30.259" v="526" actId="14100"/>
          <ac:picMkLst>
            <pc:docMk/>
            <pc:sldMk cId="1596693007" sldId="275"/>
            <ac:picMk id="39" creationId="{1FB274C2-89B0-4C7F-939C-D0B5582FCB46}"/>
          </ac:picMkLst>
        </pc:picChg>
        <pc:picChg chg="add mod">
          <ac:chgData name="Tom Farley" userId="2a27d4ba2ca22503" providerId="LiveId" clId="{FAC524F7-9FFC-4BF2-A0F9-BE4162DDA504}" dt="2018-10-31T22:00:22.310" v="525" actId="14100"/>
          <ac:picMkLst>
            <pc:docMk/>
            <pc:sldMk cId="1596693007" sldId="275"/>
            <ac:picMk id="40" creationId="{9FABBEB8-7D44-4A73-8697-04B08EB0250C}"/>
          </ac:picMkLst>
        </pc:picChg>
        <pc:picChg chg="add mod">
          <ac:chgData name="Tom Farley" userId="2a27d4ba2ca22503" providerId="LiveId" clId="{FAC524F7-9FFC-4BF2-A0F9-BE4162DDA504}" dt="2018-10-31T21:59:51.005" v="520" actId="1076"/>
          <ac:picMkLst>
            <pc:docMk/>
            <pc:sldMk cId="1596693007" sldId="275"/>
            <ac:picMk id="54" creationId="{9C996E1A-649B-459D-8107-C31247D83C1E}"/>
          </ac:picMkLst>
        </pc:picChg>
        <pc:picChg chg="add del">
          <ac:chgData name="Tom Farley" userId="2a27d4ba2ca22503" providerId="LiveId" clId="{FAC524F7-9FFC-4BF2-A0F9-BE4162DDA504}" dt="2018-10-31T21:37:03.545" v="326" actId="478"/>
          <ac:picMkLst>
            <pc:docMk/>
            <pc:sldMk cId="1596693007" sldId="275"/>
            <ac:picMk id="70" creationId="{EC0EF952-8F6B-44F1-8496-69E14ACDA757}"/>
          </ac:picMkLst>
        </pc:picChg>
        <pc:picChg chg="add del">
          <ac:chgData name="Tom Farley" userId="2a27d4ba2ca22503" providerId="LiveId" clId="{FAC524F7-9FFC-4BF2-A0F9-BE4162DDA504}" dt="2018-10-31T21:37:03.545" v="326" actId="478"/>
          <ac:picMkLst>
            <pc:docMk/>
            <pc:sldMk cId="1596693007" sldId="275"/>
            <ac:picMk id="71" creationId="{805B6D35-CB08-472C-BF80-2FAD1FADF183}"/>
          </ac:picMkLst>
        </pc:picChg>
      </pc:sldChg>
      <pc:sldChg chg="del ord modTransition">
        <pc:chgData name="Tom Farley" userId="2a27d4ba2ca22503" providerId="LiveId" clId="{FAC524F7-9FFC-4BF2-A0F9-BE4162DDA504}" dt="2018-11-01T19:53:51.780" v="708" actId="2696"/>
        <pc:sldMkLst>
          <pc:docMk/>
          <pc:sldMk cId="1275517153" sldId="276"/>
        </pc:sldMkLst>
      </pc:sldChg>
      <pc:sldChg chg="addSp delSp modSp modTransition">
        <pc:chgData name="Tom Farley" userId="2a27d4ba2ca22503" providerId="LiveId" clId="{FAC524F7-9FFC-4BF2-A0F9-BE4162DDA504}" dt="2018-11-02T16:17:38.567" v="1003" actId="20578"/>
        <pc:sldMkLst>
          <pc:docMk/>
          <pc:sldMk cId="2915272076" sldId="277"/>
        </pc:sldMkLst>
        <pc:spChg chg="mod">
          <ac:chgData name="Tom Farley" userId="2a27d4ba2ca22503" providerId="LiveId" clId="{FAC524F7-9FFC-4BF2-A0F9-BE4162DDA504}" dt="2018-11-01T20:26:50.511" v="853" actId="1036"/>
          <ac:spMkLst>
            <pc:docMk/>
            <pc:sldMk cId="2915272076" sldId="277"/>
            <ac:spMk id="2" creationId="{CCBE6BBB-B1AE-4E7D-912B-4533A127D775}"/>
          </ac:spMkLst>
        </pc:spChg>
        <pc:spChg chg="mod">
          <ac:chgData name="Tom Farley" userId="2a27d4ba2ca22503" providerId="LiveId" clId="{FAC524F7-9FFC-4BF2-A0F9-BE4162DDA504}" dt="2018-11-02T16:17:38.567" v="1003" actId="20578"/>
          <ac:spMkLst>
            <pc:docMk/>
            <pc:sldMk cId="2915272076" sldId="277"/>
            <ac:spMk id="3" creationId="{D94AF881-72D4-4134-9D4C-A74A6AC72599}"/>
          </ac:spMkLst>
        </pc:spChg>
        <pc:spChg chg="add del mod">
          <ac:chgData name="Tom Farley" userId="2a27d4ba2ca22503" providerId="LiveId" clId="{FAC524F7-9FFC-4BF2-A0F9-BE4162DDA504}" dt="2018-11-01T19:41:41.574" v="702" actId="478"/>
          <ac:spMkLst>
            <pc:docMk/>
            <pc:sldMk cId="2915272076" sldId="277"/>
            <ac:spMk id="21" creationId="{C458110B-9D4A-4FD2-95F0-7C38822D170F}"/>
          </ac:spMkLst>
        </pc:spChg>
      </pc:sldChg>
      <pc:sldChg chg="addSp modSp modTransition">
        <pc:chgData name="Tom Farley" userId="2a27d4ba2ca22503" providerId="LiveId" clId="{FAC524F7-9FFC-4BF2-A0F9-BE4162DDA504}" dt="2018-10-31T22:12:42.024" v="608"/>
        <pc:sldMkLst>
          <pc:docMk/>
          <pc:sldMk cId="4124807100" sldId="278"/>
        </pc:sldMkLst>
        <pc:picChg chg="mod">
          <ac:chgData name="Tom Farley" userId="2a27d4ba2ca22503" providerId="LiveId" clId="{FAC524F7-9FFC-4BF2-A0F9-BE4162DDA504}" dt="2018-10-28T17:42:56.924" v="178" actId="14100"/>
          <ac:picMkLst>
            <pc:docMk/>
            <pc:sldMk cId="4124807100" sldId="278"/>
            <ac:picMk id="6" creationId="{630C0F33-7614-49A2-9ED3-7529F6A4753C}"/>
          </ac:picMkLst>
        </pc:picChg>
        <pc:picChg chg="add mod">
          <ac:chgData name="Tom Farley" userId="2a27d4ba2ca22503" providerId="LiveId" clId="{FAC524F7-9FFC-4BF2-A0F9-BE4162DDA504}" dt="2018-10-28T17:42:36.482" v="176" actId="1440"/>
          <ac:picMkLst>
            <pc:docMk/>
            <pc:sldMk cId="4124807100" sldId="278"/>
            <ac:picMk id="7" creationId="{28D93DC8-A31C-444F-AB5C-F625619B58AF}"/>
          </ac:picMkLst>
        </pc:picChg>
        <pc:cxnChg chg="add mod">
          <ac:chgData name="Tom Farley" userId="2a27d4ba2ca22503" providerId="LiveId" clId="{FAC524F7-9FFC-4BF2-A0F9-BE4162DDA504}" dt="2018-10-28T17:42:53.312" v="177" actId="1076"/>
          <ac:cxnSpMkLst>
            <pc:docMk/>
            <pc:sldMk cId="4124807100" sldId="278"/>
            <ac:cxnSpMk id="8" creationId="{00CD7A50-D6A7-40F4-B010-1B15196A5DDD}"/>
          </ac:cxnSpMkLst>
        </pc:cxnChg>
      </pc:sldChg>
      <pc:sldChg chg="del ord modTransition">
        <pc:chgData name="Tom Farley" userId="2a27d4ba2ca22503" providerId="LiveId" clId="{FAC524F7-9FFC-4BF2-A0F9-BE4162DDA504}" dt="2018-11-01T19:53:51.955" v="710" actId="2696"/>
        <pc:sldMkLst>
          <pc:docMk/>
          <pc:sldMk cId="4284045798" sldId="279"/>
        </pc:sldMkLst>
      </pc:sldChg>
      <pc:sldChg chg="addSp delSp modSp modTransition">
        <pc:chgData name="Tom Farley" userId="2a27d4ba2ca22503" providerId="LiveId" clId="{FAC524F7-9FFC-4BF2-A0F9-BE4162DDA504}" dt="2018-11-01T20:32:07.558" v="929" actId="1036"/>
        <pc:sldMkLst>
          <pc:docMk/>
          <pc:sldMk cId="3312311715" sldId="280"/>
        </pc:sldMkLst>
        <pc:spChg chg="mod">
          <ac:chgData name="Tom Farley" userId="2a27d4ba2ca22503" providerId="LiveId" clId="{FAC524F7-9FFC-4BF2-A0F9-BE4162DDA504}" dt="2018-11-01T20:32:07.558" v="929" actId="1036"/>
          <ac:spMkLst>
            <pc:docMk/>
            <pc:sldMk cId="3312311715" sldId="280"/>
            <ac:spMk id="4" creationId="{DBA31503-22CA-442B-9F4F-4BDA2D51A077}"/>
          </ac:spMkLst>
        </pc:spChg>
        <pc:spChg chg="mod">
          <ac:chgData name="Tom Farley" userId="2a27d4ba2ca22503" providerId="LiveId" clId="{FAC524F7-9FFC-4BF2-A0F9-BE4162DDA504}" dt="2018-11-01T20:32:07.558" v="929" actId="1036"/>
          <ac:spMkLst>
            <pc:docMk/>
            <pc:sldMk cId="3312311715" sldId="280"/>
            <ac:spMk id="5" creationId="{D58276D6-1FD0-4C1E-B236-9F40440C5273}"/>
          </ac:spMkLst>
        </pc:spChg>
        <pc:spChg chg="mod">
          <ac:chgData name="Tom Farley" userId="2a27d4ba2ca22503" providerId="LiveId" clId="{FAC524F7-9FFC-4BF2-A0F9-BE4162DDA504}" dt="2018-11-01T20:32:07.558" v="929" actId="1036"/>
          <ac:spMkLst>
            <pc:docMk/>
            <pc:sldMk cId="3312311715" sldId="280"/>
            <ac:spMk id="6" creationId="{FA1400BC-F829-49E5-AD1E-EACB0B2B2A5C}"/>
          </ac:spMkLst>
        </pc:spChg>
        <pc:spChg chg="add mod">
          <ac:chgData name="Tom Farley" userId="2a27d4ba2ca22503" providerId="LiveId" clId="{FAC524F7-9FFC-4BF2-A0F9-BE4162DDA504}" dt="2018-11-01T20:32:07.558" v="929" actId="1036"/>
          <ac:spMkLst>
            <pc:docMk/>
            <pc:sldMk cId="3312311715" sldId="280"/>
            <ac:spMk id="7" creationId="{5E592530-F1BA-4DF3-900A-17833A4E19E4}"/>
          </ac:spMkLst>
        </pc:spChg>
        <pc:spChg chg="add del mod">
          <ac:chgData name="Tom Farley" userId="2a27d4ba2ca22503" providerId="LiveId" clId="{FAC524F7-9FFC-4BF2-A0F9-BE4162DDA504}" dt="2018-11-01T20:31:55.634" v="925" actId="478"/>
          <ac:spMkLst>
            <pc:docMk/>
            <pc:sldMk cId="3312311715" sldId="280"/>
            <ac:spMk id="8" creationId="{03772567-9C57-4C58-BF39-AD927F6B48D8}"/>
          </ac:spMkLst>
        </pc:spChg>
        <pc:spChg chg="add mod">
          <ac:chgData name="Tom Farley" userId="2a27d4ba2ca22503" providerId="LiveId" clId="{FAC524F7-9FFC-4BF2-A0F9-BE4162DDA504}" dt="2018-11-01T20:32:07.558" v="929" actId="1036"/>
          <ac:spMkLst>
            <pc:docMk/>
            <pc:sldMk cId="3312311715" sldId="280"/>
            <ac:spMk id="9" creationId="{443AA912-CB68-4443-B394-EEF301EFCFED}"/>
          </ac:spMkLst>
        </pc:spChg>
        <pc:picChg chg="mod">
          <ac:chgData name="Tom Farley" userId="2a27d4ba2ca22503" providerId="LiveId" clId="{FAC524F7-9FFC-4BF2-A0F9-BE4162DDA504}" dt="2018-11-01T20:32:07.558" v="929" actId="1036"/>
          <ac:picMkLst>
            <pc:docMk/>
            <pc:sldMk cId="3312311715" sldId="280"/>
            <ac:picMk id="2" creationId="{7903B500-AEB6-4EC4-99CB-75B7197BBAB4}"/>
          </ac:picMkLst>
        </pc:picChg>
        <pc:picChg chg="mod">
          <ac:chgData name="Tom Farley" userId="2a27d4ba2ca22503" providerId="LiveId" clId="{FAC524F7-9FFC-4BF2-A0F9-BE4162DDA504}" dt="2018-11-01T20:32:07.558" v="929" actId="1036"/>
          <ac:picMkLst>
            <pc:docMk/>
            <pc:sldMk cId="3312311715" sldId="280"/>
            <ac:picMk id="3" creationId="{D7DD313C-16D5-4989-BE3C-2EA5586FD865}"/>
          </ac:picMkLst>
        </pc:picChg>
      </pc:sldChg>
      <pc:sldChg chg="modTransition">
        <pc:chgData name="Tom Farley" userId="2a27d4ba2ca22503" providerId="LiveId" clId="{FAC524F7-9FFC-4BF2-A0F9-BE4162DDA504}" dt="2018-10-31T22:12:42.024" v="608"/>
        <pc:sldMkLst>
          <pc:docMk/>
          <pc:sldMk cId="1958580857" sldId="281"/>
        </pc:sldMkLst>
      </pc:sldChg>
      <pc:sldChg chg="addSp modSp modTransition modAnim">
        <pc:chgData name="Tom Farley" userId="2a27d4ba2ca22503" providerId="LiveId" clId="{FAC524F7-9FFC-4BF2-A0F9-BE4162DDA504}" dt="2018-11-01T19:54:48.475" v="713"/>
        <pc:sldMkLst>
          <pc:docMk/>
          <pc:sldMk cId="1331801399" sldId="282"/>
        </pc:sldMkLst>
        <pc:spChg chg="mod">
          <ac:chgData name="Tom Farley" userId="2a27d4ba2ca22503" providerId="LiveId" clId="{FAC524F7-9FFC-4BF2-A0F9-BE4162DDA504}" dt="2018-10-31T22:41:26.849" v="682" actId="692"/>
          <ac:spMkLst>
            <pc:docMk/>
            <pc:sldMk cId="1331801399" sldId="282"/>
            <ac:spMk id="29" creationId="{9007987F-1F70-4B05-B3CF-BE8B14426221}"/>
          </ac:spMkLst>
        </pc:spChg>
        <pc:spChg chg="mod">
          <ac:chgData name="Tom Farley" userId="2a27d4ba2ca22503" providerId="LiveId" clId="{FAC524F7-9FFC-4BF2-A0F9-BE4162DDA504}" dt="2018-10-31T22:34:52.622" v="662" actId="1076"/>
          <ac:spMkLst>
            <pc:docMk/>
            <pc:sldMk cId="1331801399" sldId="282"/>
            <ac:spMk id="30" creationId="{B04BC8B2-CAE6-4388-882C-A95263FE3FB5}"/>
          </ac:spMkLst>
        </pc:spChg>
        <pc:spChg chg="mod">
          <ac:chgData name="Tom Farley" userId="2a27d4ba2ca22503" providerId="LiveId" clId="{FAC524F7-9FFC-4BF2-A0F9-BE4162DDA504}" dt="2018-10-31T22:41:15.733" v="679" actId="692"/>
          <ac:spMkLst>
            <pc:docMk/>
            <pc:sldMk cId="1331801399" sldId="282"/>
            <ac:spMk id="31" creationId="{24E049D4-AD62-490D-B40D-89AC73B6CEE2}"/>
          </ac:spMkLst>
        </pc:spChg>
        <pc:spChg chg="mod">
          <ac:chgData name="Tom Farley" userId="2a27d4ba2ca22503" providerId="LiveId" clId="{FAC524F7-9FFC-4BF2-A0F9-BE4162DDA504}" dt="2018-10-31T22:26:46.748" v="638" actId="5793"/>
          <ac:spMkLst>
            <pc:docMk/>
            <pc:sldMk cId="1331801399" sldId="282"/>
            <ac:spMk id="32" creationId="{CC307E89-1D15-4863-BA04-B29920933982}"/>
          </ac:spMkLst>
        </pc:spChg>
        <pc:picChg chg="mod">
          <ac:chgData name="Tom Farley" userId="2a27d4ba2ca22503" providerId="LiveId" clId="{FAC524F7-9FFC-4BF2-A0F9-BE4162DDA504}" dt="2018-10-31T22:37:09.337" v="672" actId="1076"/>
          <ac:picMkLst>
            <pc:docMk/>
            <pc:sldMk cId="1331801399" sldId="282"/>
            <ac:picMk id="22" creationId="{99CB1E55-50FD-4E76-9EA6-486D147C77E9}"/>
          </ac:picMkLst>
        </pc:picChg>
        <pc:picChg chg="mod">
          <ac:chgData name="Tom Farley" userId="2a27d4ba2ca22503" providerId="LiveId" clId="{FAC524F7-9FFC-4BF2-A0F9-BE4162DDA504}" dt="2018-10-31T22:41:42.128" v="685" actId="1076"/>
          <ac:picMkLst>
            <pc:docMk/>
            <pc:sldMk cId="1331801399" sldId="282"/>
            <ac:picMk id="24" creationId="{D1D27529-CA05-4C47-835D-ABA5D9DD2F3D}"/>
          </ac:picMkLst>
        </pc:picChg>
        <pc:cxnChg chg="add mod">
          <ac:chgData name="Tom Farley" userId="2a27d4ba2ca22503" providerId="LiveId" clId="{FAC524F7-9FFC-4BF2-A0F9-BE4162DDA504}" dt="2018-10-31T22:41:39.005" v="683" actId="14100"/>
          <ac:cxnSpMkLst>
            <pc:docMk/>
            <pc:sldMk cId="1331801399" sldId="282"/>
            <ac:cxnSpMk id="3" creationId="{212130BE-D637-424F-B31C-5C287D92B718}"/>
          </ac:cxnSpMkLst>
        </pc:cxnChg>
        <pc:cxnChg chg="add mod">
          <ac:chgData name="Tom Farley" userId="2a27d4ba2ca22503" providerId="LiveId" clId="{FAC524F7-9FFC-4BF2-A0F9-BE4162DDA504}" dt="2018-10-31T22:41:49.279" v="688" actId="1038"/>
          <ac:cxnSpMkLst>
            <pc:docMk/>
            <pc:sldMk cId="1331801399" sldId="282"/>
            <ac:cxnSpMk id="6" creationId="{35F92A4B-3137-4AA4-8F8F-7B08519068AF}"/>
          </ac:cxnSpMkLst>
        </pc:cxnChg>
      </pc:sldChg>
      <pc:sldChg chg="add del modTransition">
        <pc:chgData name="Tom Farley" userId="2a27d4ba2ca22503" providerId="LiveId" clId="{FAC524F7-9FFC-4BF2-A0F9-BE4162DDA504}" dt="2018-11-01T20:51:00.529" v="1002" actId="2696"/>
        <pc:sldMkLst>
          <pc:docMk/>
          <pc:sldMk cId="2623565926" sldId="283"/>
        </pc:sldMkLst>
      </pc:sldChg>
      <pc:sldChg chg="addSp delSp modSp modTransition">
        <pc:chgData name="Tom Farley" userId="2a27d4ba2ca22503" providerId="LiveId" clId="{FAC524F7-9FFC-4BF2-A0F9-BE4162DDA504}" dt="2018-10-31T22:43:15.283" v="697" actId="29295"/>
        <pc:sldMkLst>
          <pc:docMk/>
          <pc:sldMk cId="4184768843" sldId="284"/>
        </pc:sldMkLst>
        <pc:spChg chg="mod">
          <ac:chgData name="Tom Farley" userId="2a27d4ba2ca22503" providerId="LiveId" clId="{FAC524F7-9FFC-4BF2-A0F9-BE4162DDA504}" dt="2018-10-31T22:22:10.427" v="614" actId="1076"/>
          <ac:spMkLst>
            <pc:docMk/>
            <pc:sldMk cId="4184768843" sldId="284"/>
            <ac:spMk id="6" creationId="{F9F7295B-14A7-468A-B7FA-A00AAAA666DE}"/>
          </ac:spMkLst>
        </pc:spChg>
        <pc:spChg chg="mod">
          <ac:chgData name="Tom Farley" userId="2a27d4ba2ca22503" providerId="LiveId" clId="{FAC524F7-9FFC-4BF2-A0F9-BE4162DDA504}" dt="2018-10-31T22:22:10.427" v="614" actId="1076"/>
          <ac:spMkLst>
            <pc:docMk/>
            <pc:sldMk cId="4184768843" sldId="284"/>
            <ac:spMk id="8" creationId="{6D3DC7A5-6D5F-49F1-B09F-17D1B489C13C}"/>
          </ac:spMkLst>
        </pc:spChg>
        <pc:spChg chg="mod">
          <ac:chgData name="Tom Farley" userId="2a27d4ba2ca22503" providerId="LiveId" clId="{FAC524F7-9FFC-4BF2-A0F9-BE4162DDA504}" dt="2018-10-31T22:22:10.427" v="614" actId="1076"/>
          <ac:spMkLst>
            <pc:docMk/>
            <pc:sldMk cId="4184768843" sldId="284"/>
            <ac:spMk id="11" creationId="{9C229B68-C634-466D-9EE9-855A7896F3EE}"/>
          </ac:spMkLst>
        </pc:spChg>
        <pc:spChg chg="mod ord">
          <ac:chgData name="Tom Farley" userId="2a27d4ba2ca22503" providerId="LiveId" clId="{FAC524F7-9FFC-4BF2-A0F9-BE4162DDA504}" dt="2018-10-31T22:22:33.204" v="625" actId="1038"/>
          <ac:spMkLst>
            <pc:docMk/>
            <pc:sldMk cId="4184768843" sldId="284"/>
            <ac:spMk id="13" creationId="{D77E52C6-0761-46DC-A3FD-1E1A825FE6CD}"/>
          </ac:spMkLst>
        </pc:spChg>
        <pc:spChg chg="add mod">
          <ac:chgData name="Tom Farley" userId="2a27d4ba2ca22503" providerId="LiveId" clId="{FAC524F7-9FFC-4BF2-A0F9-BE4162DDA504}" dt="2018-10-31T22:22:33.204" v="625" actId="1038"/>
          <ac:spMkLst>
            <pc:docMk/>
            <pc:sldMk cId="4184768843" sldId="284"/>
            <ac:spMk id="21" creationId="{AA94E94F-D701-46A6-A6A7-3882B6184200}"/>
          </ac:spMkLst>
        </pc:spChg>
        <pc:spChg chg="add mod">
          <ac:chgData name="Tom Farley" userId="2a27d4ba2ca22503" providerId="LiveId" clId="{FAC524F7-9FFC-4BF2-A0F9-BE4162DDA504}" dt="2018-10-31T22:22:33.204" v="625" actId="1038"/>
          <ac:spMkLst>
            <pc:docMk/>
            <pc:sldMk cId="4184768843" sldId="284"/>
            <ac:spMk id="30" creationId="{615E29B0-2EEA-47D6-ADE7-15A602EE7BA0}"/>
          </ac:spMkLst>
        </pc:spChg>
        <pc:grpChg chg="mod">
          <ac:chgData name="Tom Farley" userId="2a27d4ba2ca22503" providerId="LiveId" clId="{FAC524F7-9FFC-4BF2-A0F9-BE4162DDA504}" dt="2018-10-31T22:22:10.427" v="614" actId="1076"/>
          <ac:grpSpMkLst>
            <pc:docMk/>
            <pc:sldMk cId="4184768843" sldId="284"/>
            <ac:grpSpMk id="9" creationId="{94677016-79D7-491C-B767-6D0A30E3BEEA}"/>
          </ac:grpSpMkLst>
        </pc:grpChg>
        <pc:picChg chg="add mod">
          <ac:chgData name="Tom Farley" userId="2a27d4ba2ca22503" providerId="LiveId" clId="{FAC524F7-9FFC-4BF2-A0F9-BE4162DDA504}" dt="2018-10-31T22:22:17.819" v="615" actId="1076"/>
          <ac:picMkLst>
            <pc:docMk/>
            <pc:sldMk cId="4184768843" sldId="284"/>
            <ac:picMk id="3" creationId="{1DC3D9E9-841F-4177-83DF-699B8A45C366}"/>
          </ac:picMkLst>
        </pc:picChg>
        <pc:picChg chg="mod">
          <ac:chgData name="Tom Farley" userId="2a27d4ba2ca22503" providerId="LiveId" clId="{FAC524F7-9FFC-4BF2-A0F9-BE4162DDA504}" dt="2018-10-31T22:22:10.427" v="614" actId="1076"/>
          <ac:picMkLst>
            <pc:docMk/>
            <pc:sldMk cId="4184768843" sldId="284"/>
            <ac:picMk id="16" creationId="{5AB0C4C8-99DF-4501-BF7F-5E68F12B0851}"/>
          </ac:picMkLst>
        </pc:picChg>
        <pc:picChg chg="add mod modCrop">
          <ac:chgData name="Tom Farley" userId="2a27d4ba2ca22503" providerId="LiveId" clId="{FAC524F7-9FFC-4BF2-A0F9-BE4162DDA504}" dt="2018-10-31T22:22:33.204" v="625" actId="1038"/>
          <ac:picMkLst>
            <pc:docMk/>
            <pc:sldMk cId="4184768843" sldId="284"/>
            <ac:picMk id="17" creationId="{69E6AF8C-E3EF-4C6C-9E74-0E6A1CBF64CF}"/>
          </ac:picMkLst>
        </pc:picChg>
        <pc:picChg chg="del mod">
          <ac:chgData name="Tom Farley" userId="2a27d4ba2ca22503" providerId="LiveId" clId="{FAC524F7-9FFC-4BF2-A0F9-BE4162DDA504}" dt="2018-10-31T22:08:38.523" v="601" actId="478"/>
          <ac:picMkLst>
            <pc:docMk/>
            <pc:sldMk cId="4184768843" sldId="284"/>
            <ac:picMk id="18" creationId="{995182B1-9C69-4BFF-A0F4-8410CB92846F}"/>
          </ac:picMkLst>
        </pc:picChg>
        <pc:picChg chg="add del mod">
          <ac:chgData name="Tom Farley" userId="2a27d4ba2ca22503" providerId="LiveId" clId="{FAC524F7-9FFC-4BF2-A0F9-BE4162DDA504}" dt="2018-10-31T22:04:07.304" v="547" actId="478"/>
          <ac:picMkLst>
            <pc:docMk/>
            <pc:sldMk cId="4184768843" sldId="284"/>
            <ac:picMk id="19" creationId="{1028F4B2-AD84-4FA5-95A5-20C65992C76D}"/>
          </ac:picMkLst>
        </pc:picChg>
        <pc:picChg chg="add mod ord">
          <ac:chgData name="Tom Farley" userId="2a27d4ba2ca22503" providerId="LiveId" clId="{FAC524F7-9FFC-4BF2-A0F9-BE4162DDA504}" dt="2018-10-31T22:22:33.204" v="625" actId="1038"/>
          <ac:picMkLst>
            <pc:docMk/>
            <pc:sldMk cId="4184768843" sldId="284"/>
            <ac:picMk id="32" creationId="{4FF271C9-936E-4E32-B47F-0B035A41B9CA}"/>
          </ac:picMkLst>
        </pc:picChg>
        <pc:picChg chg="add mod modCrop">
          <ac:chgData name="Tom Farley" userId="2a27d4ba2ca22503" providerId="LiveId" clId="{FAC524F7-9FFC-4BF2-A0F9-BE4162DDA504}" dt="2018-10-31T22:43:15.283" v="697" actId="29295"/>
          <ac:picMkLst>
            <pc:docMk/>
            <pc:sldMk cId="4184768843" sldId="284"/>
            <ac:picMk id="33" creationId="{E3D31DD7-0F03-4C04-8BF6-A8C592EDD8DE}"/>
          </ac:picMkLst>
        </pc:picChg>
        <pc:cxnChg chg="mod">
          <ac:chgData name="Tom Farley" userId="2a27d4ba2ca22503" providerId="LiveId" clId="{FAC524F7-9FFC-4BF2-A0F9-BE4162DDA504}" dt="2018-10-31T22:22:10.427" v="614" actId="1076"/>
          <ac:cxnSpMkLst>
            <pc:docMk/>
            <pc:sldMk cId="4184768843" sldId="284"/>
            <ac:cxnSpMk id="5" creationId="{69B80896-EF5F-4742-A494-4F5B7E978489}"/>
          </ac:cxnSpMkLst>
        </pc:cxnChg>
        <pc:cxnChg chg="mod">
          <ac:chgData name="Tom Farley" userId="2a27d4ba2ca22503" providerId="LiveId" clId="{FAC524F7-9FFC-4BF2-A0F9-BE4162DDA504}" dt="2018-10-31T22:22:10.427" v="614" actId="1076"/>
          <ac:cxnSpMkLst>
            <pc:docMk/>
            <pc:sldMk cId="4184768843" sldId="284"/>
            <ac:cxnSpMk id="7" creationId="{FCB0705A-C620-404F-A761-B7DEBFBC2A6B}"/>
          </ac:cxnSpMkLst>
        </pc:cxnChg>
        <pc:cxnChg chg="mod">
          <ac:chgData name="Tom Farley" userId="2a27d4ba2ca22503" providerId="LiveId" clId="{FAC524F7-9FFC-4BF2-A0F9-BE4162DDA504}" dt="2018-10-31T22:22:10.427" v="614" actId="1076"/>
          <ac:cxnSpMkLst>
            <pc:docMk/>
            <pc:sldMk cId="4184768843" sldId="284"/>
            <ac:cxnSpMk id="10" creationId="{4BFE8161-8364-49AC-B119-F9916E841D43}"/>
          </ac:cxnSpMkLst>
        </pc:cxnChg>
        <pc:cxnChg chg="mod ord">
          <ac:chgData name="Tom Farley" userId="2a27d4ba2ca22503" providerId="LiveId" clId="{FAC524F7-9FFC-4BF2-A0F9-BE4162DDA504}" dt="2018-10-31T22:22:33.204" v="625" actId="1038"/>
          <ac:cxnSpMkLst>
            <pc:docMk/>
            <pc:sldMk cId="4184768843" sldId="284"/>
            <ac:cxnSpMk id="12" creationId="{4782BCDD-8CE9-4593-AFE3-C41B1B639FA1}"/>
          </ac:cxnSpMkLst>
        </pc:cxnChg>
        <pc:cxnChg chg="add mod">
          <ac:chgData name="Tom Farley" userId="2a27d4ba2ca22503" providerId="LiveId" clId="{FAC524F7-9FFC-4BF2-A0F9-BE4162DDA504}" dt="2018-10-31T22:22:33.204" v="625" actId="1038"/>
          <ac:cxnSpMkLst>
            <pc:docMk/>
            <pc:sldMk cId="4184768843" sldId="284"/>
            <ac:cxnSpMk id="20" creationId="{3C1C5C1A-54A0-4ACB-BD88-173829914761}"/>
          </ac:cxnSpMkLst>
        </pc:cxnChg>
        <pc:cxnChg chg="add mod">
          <ac:chgData name="Tom Farley" userId="2a27d4ba2ca22503" providerId="LiveId" clId="{FAC524F7-9FFC-4BF2-A0F9-BE4162DDA504}" dt="2018-10-31T22:22:33.204" v="625" actId="1038"/>
          <ac:cxnSpMkLst>
            <pc:docMk/>
            <pc:sldMk cId="4184768843" sldId="284"/>
            <ac:cxnSpMk id="25" creationId="{902683A3-F785-4DDF-9761-6EF95B78E4A3}"/>
          </ac:cxnSpMkLst>
        </pc:cxnChg>
      </pc:sldChg>
      <pc:sldChg chg="modSp modTransition">
        <pc:chgData name="Tom Farley" userId="2a27d4ba2ca22503" providerId="LiveId" clId="{FAC524F7-9FFC-4BF2-A0F9-BE4162DDA504}" dt="2018-10-31T22:25:44.374" v="628" actId="1076"/>
        <pc:sldMkLst>
          <pc:docMk/>
          <pc:sldMk cId="542102711" sldId="285"/>
        </pc:sldMkLst>
        <pc:spChg chg="mod">
          <ac:chgData name="Tom Farley" userId="2a27d4ba2ca22503" providerId="LiveId" clId="{FAC524F7-9FFC-4BF2-A0F9-BE4162DDA504}" dt="2018-10-31T22:25:40.746" v="627" actId="1076"/>
          <ac:spMkLst>
            <pc:docMk/>
            <pc:sldMk cId="542102711" sldId="285"/>
            <ac:spMk id="3" creationId="{7D00907C-607C-4C1B-A6D3-F362B8339010}"/>
          </ac:spMkLst>
        </pc:spChg>
        <pc:picChg chg="mod">
          <ac:chgData name="Tom Farley" userId="2a27d4ba2ca22503" providerId="LiveId" clId="{FAC524F7-9FFC-4BF2-A0F9-BE4162DDA504}" dt="2018-10-31T22:25:44.374" v="628" actId="1076"/>
          <ac:picMkLst>
            <pc:docMk/>
            <pc:sldMk cId="542102711" sldId="285"/>
            <ac:picMk id="5" creationId="{4628C522-DA0C-4906-BD2D-3C918A93EE52}"/>
          </ac:picMkLst>
        </pc:picChg>
      </pc:sldChg>
      <pc:sldChg chg="addSp delSp modSp add modAnim">
        <pc:chgData name="Tom Farley" userId="2a27d4ba2ca22503" providerId="LiveId" clId="{FAC524F7-9FFC-4BF2-A0F9-BE4162DDA504}" dt="2018-11-01T20:19:31.009" v="779"/>
        <pc:sldMkLst>
          <pc:docMk/>
          <pc:sldMk cId="1264556990" sldId="286"/>
        </pc:sldMkLst>
        <pc:spChg chg="add mod">
          <ac:chgData name="Tom Farley" userId="2a27d4ba2ca22503" providerId="LiveId" clId="{FAC524F7-9FFC-4BF2-A0F9-BE4162DDA504}" dt="2018-11-01T20:18:47.976" v="778" actId="1038"/>
          <ac:spMkLst>
            <pc:docMk/>
            <pc:sldMk cId="1264556990" sldId="286"/>
            <ac:spMk id="7" creationId="{0E19AC36-7179-49FD-AA2E-DC51A362B244}"/>
          </ac:spMkLst>
        </pc:spChg>
        <pc:picChg chg="add mod">
          <ac:chgData name="Tom Farley" userId="2a27d4ba2ca22503" providerId="LiveId" clId="{FAC524F7-9FFC-4BF2-A0F9-BE4162DDA504}" dt="2018-11-01T20:18:34.055" v="757" actId="1037"/>
          <ac:picMkLst>
            <pc:docMk/>
            <pc:sldMk cId="1264556990" sldId="286"/>
            <ac:picMk id="6" creationId="{A90C4446-31A1-45F1-A23F-93EEA6CCCA26}"/>
          </ac:picMkLst>
        </pc:picChg>
        <pc:picChg chg="del">
          <ac:chgData name="Tom Farley" userId="2a27d4ba2ca22503" providerId="LiveId" clId="{FAC524F7-9FFC-4BF2-A0F9-BE4162DDA504}" dt="2018-11-01T20:09:18.089" v="715" actId="478"/>
          <ac:picMkLst>
            <pc:docMk/>
            <pc:sldMk cId="1264556990" sldId="286"/>
            <ac:picMk id="8" creationId="{50276BC9-D5A8-4110-A20A-7969D415A54E}"/>
          </ac:picMkLst>
        </pc:picChg>
        <pc:picChg chg="mod">
          <ac:chgData name="Tom Farley" userId="2a27d4ba2ca22503" providerId="LiveId" clId="{FAC524F7-9FFC-4BF2-A0F9-BE4162DDA504}" dt="2018-11-01T20:18:43.092" v="771" actId="1038"/>
          <ac:picMkLst>
            <pc:docMk/>
            <pc:sldMk cId="1264556990" sldId="286"/>
            <ac:picMk id="9" creationId="{E427BDE9-8911-4B71-A327-B2628BC6BBA2}"/>
          </ac:picMkLst>
        </pc:picChg>
      </pc:sldChg>
      <pc:sldMasterChg chg="modTransition modSldLayout">
        <pc:chgData name="Tom Farley" userId="2a27d4ba2ca22503" providerId="LiveId" clId="{FAC524F7-9FFC-4BF2-A0F9-BE4162DDA504}" dt="2018-10-31T22:12:42.024" v="608"/>
        <pc:sldMasterMkLst>
          <pc:docMk/>
          <pc:sldMasterMk cId="1019464769" sldId="2147483827"/>
        </pc:sldMasterMkLst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650865867" sldId="2147483828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3501621232" sldId="2147483829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1760855037" sldId="2147483830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2032721570" sldId="2147483831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3512227276" sldId="2147483832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564269381" sldId="2147483833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2830483980" sldId="2147483834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2452952454" sldId="2147483835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4131715847" sldId="2147483836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4164267632" sldId="2147483837"/>
          </pc:sldLayoutMkLst>
        </pc:sldLayoutChg>
        <pc:sldLayoutChg chg="modTransition">
          <pc:chgData name="Tom Farley" userId="2a27d4ba2ca22503" providerId="LiveId" clId="{FAC524F7-9FFC-4BF2-A0F9-BE4162DDA504}" dt="2018-10-31T22:12:42.024" v="608"/>
          <pc:sldLayoutMkLst>
            <pc:docMk/>
            <pc:sldMasterMk cId="1019464769" sldId="2147483827"/>
            <pc:sldLayoutMk cId="3046684805" sldId="214748383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6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6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68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62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85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72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22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6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48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95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71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8EBE8-B28F-4AE1-AB81-6B1C86AE6C84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BA82A46-36BC-4F22-A422-8A30CBDB8DB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4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3.wdp"/><Relationship Id="rId18" Type="http://schemas.microsoft.com/office/2007/relationships/hdphoto" Target="../media/hdphoto8.wdp"/><Relationship Id="rId21" Type="http://schemas.openxmlformats.org/officeDocument/2006/relationships/image" Target="../media/image65.png"/><Relationship Id="rId7" Type="http://schemas.openxmlformats.org/officeDocument/2006/relationships/image" Target="../media/image171.png"/><Relationship Id="rId12" Type="http://schemas.openxmlformats.org/officeDocument/2006/relationships/image" Target="../media/image26.png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33" Type="http://schemas.openxmlformats.org/officeDocument/2006/relationships/image" Target="../media/image56.png"/><Relationship Id="rId2" Type="http://schemas.openxmlformats.org/officeDocument/2006/relationships/image" Target="../media/image59.png"/><Relationship Id="rId16" Type="http://schemas.openxmlformats.org/officeDocument/2006/relationships/image" Target="../media/image62.png"/><Relationship Id="rId20" Type="http://schemas.microsoft.com/office/2007/relationships/hdphoto" Target="../media/hdphoto9.wdp"/><Relationship Id="rId29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microsoft.com/office/2007/relationships/hdphoto" Target="../media/hdphoto2.wdp"/><Relationship Id="rId24" Type="http://schemas.openxmlformats.org/officeDocument/2006/relationships/image" Target="../media/image67.png"/><Relationship Id="rId32" Type="http://schemas.openxmlformats.org/officeDocument/2006/relationships/image" Target="../media/image55.png"/><Relationship Id="rId5" Type="http://schemas.openxmlformats.org/officeDocument/2006/relationships/image" Target="../media/image151.png"/><Relationship Id="rId15" Type="http://schemas.microsoft.com/office/2007/relationships/hdphoto" Target="../media/hdphoto4.wdp"/><Relationship Id="rId23" Type="http://schemas.openxmlformats.org/officeDocument/2006/relationships/image" Target="../media/image66.png"/><Relationship Id="rId28" Type="http://schemas.openxmlformats.org/officeDocument/2006/relationships/image" Target="../media/image210.png"/><Relationship Id="rId10" Type="http://schemas.openxmlformats.org/officeDocument/2006/relationships/image" Target="../media/image25.png"/><Relationship Id="rId19" Type="http://schemas.openxmlformats.org/officeDocument/2006/relationships/image" Target="../media/image64.png"/><Relationship Id="rId31" Type="http://schemas.openxmlformats.org/officeDocument/2006/relationships/image" Target="../media/image240.png"/><Relationship Id="rId9" Type="http://schemas.openxmlformats.org/officeDocument/2006/relationships/image" Target="../media/image191.png"/><Relationship Id="rId14" Type="http://schemas.openxmlformats.org/officeDocument/2006/relationships/image" Target="../media/image27.png"/><Relationship Id="rId22" Type="http://schemas.microsoft.com/office/2007/relationships/hdphoto" Target="../media/hdphoto10.wdp"/><Relationship Id="rId30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290.pn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8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CCBE6BBB-B1AE-4E7D-912B-4533A127D775}"/>
              </a:ext>
            </a:extLst>
          </p:cNvPr>
          <p:cNvSpPr/>
          <p:nvPr/>
        </p:nvSpPr>
        <p:spPr>
          <a:xfrm>
            <a:off x="-18930" y="3096709"/>
            <a:ext cx="12216157" cy="1732616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4AF881-72D4-4134-9D4C-A74A6AC72599}"/>
              </a:ext>
            </a:extLst>
          </p:cNvPr>
          <p:cNvSpPr txBox="1">
            <a:spLocks/>
          </p:cNvSpPr>
          <p:nvPr/>
        </p:nvSpPr>
        <p:spPr>
          <a:xfrm>
            <a:off x="113186" y="3462715"/>
            <a:ext cx="12100330" cy="1387276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6</a:t>
            </a:r>
            <a:r>
              <a:rPr lang="en-GB" sz="2600" baseline="30000" dirty="0"/>
              <a:t>th</a:t>
            </a:r>
            <a:r>
              <a:rPr lang="en-GB" sz="2600" dirty="0"/>
              <a:t> </a:t>
            </a:r>
            <a:r>
              <a:rPr lang="en-GB" sz="2600" dirty="0" err="1"/>
              <a:t>FuseNet</a:t>
            </a:r>
            <a:r>
              <a:rPr lang="en-GB" sz="2600" dirty="0"/>
              <a:t> PhD Event </a:t>
            </a:r>
          </a:p>
          <a:p>
            <a:r>
              <a:rPr lang="en-GB" sz="2600" dirty="0"/>
              <a:t>ITER, November 2018</a:t>
            </a:r>
            <a:r>
              <a:rPr lang="en-GB" sz="2400" dirty="0"/>
              <a:t>			</a:t>
            </a:r>
            <a:endParaRPr lang="en-GB" sz="2400" b="0" dirty="0">
              <a:latin typeface="Abadi" panose="020B0604020202020204" pitchFamily="34" charset="0"/>
            </a:endParaRPr>
          </a:p>
          <a:p>
            <a:r>
              <a:rPr lang="en-GB" sz="3000" b="0" u="sng" dirty="0">
                <a:latin typeface="Abadi" panose="020B0604020202020204" pitchFamily="34" charset="0"/>
              </a:rPr>
              <a:t>Tom Farley</a:t>
            </a:r>
            <a:r>
              <a:rPr lang="en-GB" sz="3000" b="0" dirty="0">
                <a:latin typeface="Abadi" panose="020B0604020202020204" pitchFamily="34" charset="0"/>
              </a:rPr>
              <a:t>, </a:t>
            </a:r>
            <a:r>
              <a:rPr lang="en-GB" sz="3000" b="0" dirty="0" err="1">
                <a:latin typeface="Abadi" panose="020B0604020202020204" pitchFamily="34" charset="0"/>
              </a:rPr>
              <a:t>Fulvio</a:t>
            </a:r>
            <a:r>
              <a:rPr lang="en-GB" sz="3000" b="0" dirty="0">
                <a:latin typeface="Abadi" panose="020B0604020202020204" pitchFamily="34" charset="0"/>
              </a:rPr>
              <a:t> </a:t>
            </a:r>
            <a:r>
              <a:rPr lang="en-GB" sz="3000" b="0" dirty="0" err="1">
                <a:latin typeface="Abadi" panose="020B0604020202020204" pitchFamily="34" charset="0"/>
              </a:rPr>
              <a:t>Militello</a:t>
            </a:r>
            <a:r>
              <a:rPr lang="en-GB" sz="3000" b="0" dirty="0">
                <a:latin typeface="Abadi" panose="020B0604020202020204" pitchFamily="34" charset="0"/>
              </a:rPr>
              <a:t>, Nick Walkden, Andrea </a:t>
            </a:r>
            <a:r>
              <a:rPr lang="en-GB" sz="3000" b="0" dirty="0" err="1">
                <a:latin typeface="Abadi" panose="020B0604020202020204" pitchFamily="34" charset="0"/>
              </a:rPr>
              <a:t>Piccione</a:t>
            </a:r>
            <a:r>
              <a:rPr lang="en-GB" sz="3000" b="0" dirty="0">
                <a:latin typeface="Abadi" panose="020B0604020202020204" pitchFamily="34" charset="0"/>
              </a:rPr>
              <a:t>, Giuliana </a:t>
            </a:r>
            <a:r>
              <a:rPr lang="en-GB" sz="3000" b="0" dirty="0" err="1">
                <a:latin typeface="Abadi" panose="020B0604020202020204" pitchFamily="34" charset="0"/>
              </a:rPr>
              <a:t>Sias</a:t>
            </a:r>
            <a:r>
              <a:rPr lang="en-GB" sz="3000" b="0" dirty="0">
                <a:latin typeface="Abadi" panose="020B0604020202020204" pitchFamily="34" charset="0"/>
              </a:rPr>
              <a:t>, </a:t>
            </a:r>
          </a:p>
          <a:p>
            <a:r>
              <a:rPr lang="en-GB" sz="3000" b="0" dirty="0">
                <a:latin typeface="Abadi" panose="020B0604020202020204" pitchFamily="34" charset="0"/>
              </a:rPr>
              <a:t>James Harrison, James Bradley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xmlns="" id="{BD9DA0D0-9B14-44E1-8206-50D1BC496C66}"/>
              </a:ext>
            </a:extLst>
          </p:cNvPr>
          <p:cNvSpPr/>
          <p:nvPr/>
        </p:nvSpPr>
        <p:spPr>
          <a:xfrm rot="10800000">
            <a:off x="10597387" y="-12651"/>
            <a:ext cx="1600186" cy="1600298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3D471C-588C-4414-8E63-86A6461AF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504" y="59469"/>
            <a:ext cx="691844" cy="690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75FD84-2298-44E3-93B6-2E12C36BA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58" r="5099" b="6831"/>
          <a:stretch/>
        </p:blipFill>
        <p:spPr>
          <a:xfrm>
            <a:off x="2237035" y="-23135"/>
            <a:ext cx="3884129" cy="311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ccfe.ac.uk/assets/Images/Research/MAST_render_final300.jpg">
            <a:extLst>
              <a:ext uri="{FF2B5EF4-FFF2-40B4-BE49-F238E27FC236}">
                <a16:creationId xmlns:a16="http://schemas.microsoft.com/office/drawing/2014/main" xmlns="" id="{A8859AC9-546C-46F6-8103-7FA60D24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915"/>
            <a:ext cx="2472705" cy="27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47B51F-4795-4325-895F-7BBD11070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31" b="3190"/>
          <a:stretch/>
        </p:blipFill>
        <p:spPr>
          <a:xfrm>
            <a:off x="6102502" y="74981"/>
            <a:ext cx="2686358" cy="334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69C48E-BCC6-4942-AF8F-5D062C97AB8B}"/>
              </a:ext>
            </a:extLst>
          </p:cNvPr>
          <p:cNvGrpSpPr/>
          <p:nvPr/>
        </p:nvGrpSpPr>
        <p:grpSpPr>
          <a:xfrm>
            <a:off x="8768875" y="1749902"/>
            <a:ext cx="3362711" cy="2183600"/>
            <a:chOff x="-190500" y="1750626"/>
            <a:chExt cx="6015202" cy="47836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B9E2219-5741-4295-A009-871E3218D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35"/>
            <a:stretch/>
          </p:blipFill>
          <p:spPr>
            <a:xfrm>
              <a:off x="-190500" y="1750626"/>
              <a:ext cx="6015202" cy="478362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77B6077-01E8-43B0-820A-59FB625EFB6A}"/>
                </a:ext>
              </a:extLst>
            </p:cNvPr>
            <p:cNvSpPr txBox="1"/>
            <p:nvPr/>
          </p:nvSpPr>
          <p:spPr>
            <a:xfrm>
              <a:off x="-190500" y="2587340"/>
              <a:ext cx="890287" cy="7334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>
                  <a:solidFill>
                    <a:schemeClr val="tx2"/>
                  </a:solidFill>
                </a:rPr>
                <a:t>       </a:t>
              </a:r>
              <a:r>
                <a:rPr lang="en-GB" sz="900" dirty="0">
                  <a:solidFill>
                    <a:schemeClr val="tx2"/>
                  </a:solidFill>
                </a:rPr>
                <a:t>0.6</a:t>
              </a:r>
              <a:endParaRPr lang="en-GB" sz="1000" dirty="0">
                <a:solidFill>
                  <a:schemeClr val="tx2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F6DD85F-B6A3-4796-9254-5AB07186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959" y="2072386"/>
              <a:ext cx="356315" cy="102398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1FF0DA8-0283-406C-81C4-0E6DA4BF07E5}"/>
              </a:ext>
            </a:extLst>
          </p:cNvPr>
          <p:cNvGrpSpPr/>
          <p:nvPr/>
        </p:nvGrpSpPr>
        <p:grpSpPr>
          <a:xfrm>
            <a:off x="8831282" y="96555"/>
            <a:ext cx="2036186" cy="1695158"/>
            <a:chOff x="9094583" y="497284"/>
            <a:chExt cx="2358863" cy="18364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B19E374-E7FE-488C-9EF5-3790E910A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63" b="17853"/>
            <a:stretch/>
          </p:blipFill>
          <p:spPr bwMode="auto">
            <a:xfrm>
              <a:off x="9278808" y="497284"/>
              <a:ext cx="2174638" cy="1652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863AE73-57A7-42D8-8095-4430662086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94583" y="563804"/>
              <a:ext cx="181244" cy="1703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988C3D5-6759-4DB0-9ABA-E7EB9738CD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67118" y="2201436"/>
              <a:ext cx="2055791" cy="13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2" descr="\\CCFEPC\Home\P-T\tfarley\Documents\Work\Figures\Logos\Liverpool_Logo.png">
            <a:extLst>
              <a:ext uri="{FF2B5EF4-FFF2-40B4-BE49-F238E27FC236}">
                <a16:creationId xmlns:a16="http://schemas.microsoft.com/office/drawing/2014/main" xmlns="" id="{D2C39A3F-2FED-4A26-9A93-361AB03CF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26927" r="10132" b="25637"/>
          <a:stretch/>
        </p:blipFill>
        <p:spPr bwMode="auto">
          <a:xfrm>
            <a:off x="7445681" y="4906272"/>
            <a:ext cx="4807389" cy="11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EF6C3C88-CB78-4EF7-9311-55B2795BEF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23" y="4801207"/>
            <a:ext cx="3882983" cy="1316265"/>
          </a:xfrm>
          <a:prstGeom prst="rect">
            <a:avLst/>
          </a:prstGeom>
        </p:spPr>
      </p:pic>
      <p:pic>
        <p:nvPicPr>
          <p:cNvPr id="20" name="Picture 2" descr="Related image">
            <a:extLst>
              <a:ext uri="{FF2B5EF4-FFF2-40B4-BE49-F238E27FC236}">
                <a16:creationId xmlns:a16="http://schemas.microsoft.com/office/drawing/2014/main" xmlns="" id="{0C321656-B79E-4921-AE0A-EC907A6EF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1" b="26356"/>
          <a:stretch/>
        </p:blipFill>
        <p:spPr bwMode="auto">
          <a:xfrm>
            <a:off x="-18930" y="4845733"/>
            <a:ext cx="3601203" cy="124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7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9">
            <a:extLst>
              <a:ext uri="{FF2B5EF4-FFF2-40B4-BE49-F238E27FC236}">
                <a16:creationId xmlns:a16="http://schemas.microsoft.com/office/drawing/2014/main" xmlns="" id="{3361D4E5-2BFB-4369-8A10-2B8F39A03D36}"/>
              </a:ext>
            </a:extLst>
          </p:cNvPr>
          <p:cNvSpPr txBox="1"/>
          <p:nvPr/>
        </p:nvSpPr>
        <p:spPr>
          <a:xfrm>
            <a:off x="4577611" y="57150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Radial motion</a:t>
            </a: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xmlns="" id="{F1592D26-2075-4E2F-9739-E17D217CE0DE}"/>
              </a:ext>
            </a:extLst>
          </p:cNvPr>
          <p:cNvSpPr txBox="1"/>
          <p:nvPr/>
        </p:nvSpPr>
        <p:spPr>
          <a:xfrm>
            <a:off x="9339774" y="40574"/>
            <a:ext cx="183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Toroidal motion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67DDF3A-C725-4DBF-B15A-DF63CECD5A3B}"/>
              </a:ext>
            </a:extLst>
          </p:cNvPr>
          <p:cNvGrpSpPr/>
          <p:nvPr/>
        </p:nvGrpSpPr>
        <p:grpSpPr>
          <a:xfrm>
            <a:off x="2873963" y="317746"/>
            <a:ext cx="9391126" cy="5680040"/>
            <a:chOff x="1258972" y="1289198"/>
            <a:chExt cx="9391126" cy="5680040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xmlns="" id="{CE50B49E-337A-4642-AB07-AB8C46025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38" t="10098" r="8602"/>
            <a:stretch/>
          </p:blipFill>
          <p:spPr>
            <a:xfrm>
              <a:off x="1481328" y="1289198"/>
              <a:ext cx="9168770" cy="56236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E876A02C-B27C-4B73-9695-64F756C9109C}"/>
                    </a:ext>
                  </a:extLst>
                </p:cNvPr>
                <p:cNvSpPr txBox="1"/>
                <p:nvPr/>
              </p:nvSpPr>
              <p:spPr>
                <a:xfrm rot="16200000">
                  <a:off x="1071196" y="3595252"/>
                  <a:ext cx="775662" cy="400110"/>
                </a:xfrm>
                <a:prstGeom prst="rect">
                  <a:avLst/>
                </a:prstGeom>
                <a:solidFill>
                  <a:srgbClr val="DEDBD7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0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en-GB" sz="2000" dirty="0">
                      <a:solidFill>
                        <a:schemeClr val="tx2"/>
                      </a:solidFill>
                    </a:rPr>
                    <a:t> [m]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876A02C-B27C-4B73-9695-64F756C910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071196" y="3595252"/>
                  <a:ext cx="775662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7576" t="-10236" r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xmlns="" id="{76324CD9-618E-4F22-88B3-B960B47DD4FC}"/>
                    </a:ext>
                  </a:extLst>
                </p:cNvPr>
                <p:cNvSpPr txBox="1"/>
                <p:nvPr/>
              </p:nvSpPr>
              <p:spPr>
                <a:xfrm rot="16200000">
                  <a:off x="5620806" y="3595252"/>
                  <a:ext cx="950388" cy="400110"/>
                </a:xfrm>
                <a:prstGeom prst="rect">
                  <a:avLst/>
                </a:prstGeom>
                <a:solidFill>
                  <a:srgbClr val="E9E7E5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0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20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en-GB" sz="2000" dirty="0">
                      <a:solidFill>
                        <a:schemeClr val="tx2"/>
                      </a:solidFill>
                    </a:rPr>
                    <a:t> [m]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6324CD9-618E-4F22-88B3-B960B47DD4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620806" y="3595252"/>
                  <a:ext cx="950388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7576" t="-7051" r="-25758" b="-256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6D02A20-59A8-4F43-A81D-EE4FFC3B56A7}"/>
                </a:ext>
              </a:extLst>
            </p:cNvPr>
            <p:cNvSpPr txBox="1"/>
            <p:nvPr/>
          </p:nvSpPr>
          <p:spPr>
            <a:xfrm>
              <a:off x="7736179" y="6556988"/>
              <a:ext cx="1729512" cy="400110"/>
            </a:xfrm>
            <a:prstGeom prst="rect">
              <a:avLst/>
            </a:prstGeom>
            <a:solidFill>
              <a:srgbClr val="DEDBD5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tx2"/>
                  </a:solidFill>
                </a:rPr>
                <a:t>Frame number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8ABD43A-A648-4E15-96EC-CC8844B6180F}"/>
                </a:ext>
              </a:extLst>
            </p:cNvPr>
            <p:cNvSpPr txBox="1"/>
            <p:nvPr/>
          </p:nvSpPr>
          <p:spPr>
            <a:xfrm>
              <a:off x="2916357" y="6569128"/>
              <a:ext cx="1729512" cy="400110"/>
            </a:xfrm>
            <a:prstGeom prst="rect">
              <a:avLst/>
            </a:prstGeom>
            <a:solidFill>
              <a:srgbClr val="DFDBD5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tx2"/>
                  </a:solidFill>
                </a:rPr>
                <a:t>Frame number</a:t>
              </a:r>
            </a:p>
          </p:txBody>
        </p:sp>
      </p:grpSp>
      <p:cxnSp>
        <p:nvCxnSpPr>
          <p:cNvPr id="63" name="Connettore diritto 95">
            <a:extLst>
              <a:ext uri="{FF2B5EF4-FFF2-40B4-BE49-F238E27FC236}">
                <a16:creationId xmlns:a16="http://schemas.microsoft.com/office/drawing/2014/main" xmlns="" id="{A43657AF-FE66-4D95-AA6D-35F9CEEC28D4}"/>
              </a:ext>
            </a:extLst>
          </p:cNvPr>
          <p:cNvCxnSpPr/>
          <p:nvPr/>
        </p:nvCxnSpPr>
        <p:spPr>
          <a:xfrm>
            <a:off x="4070912" y="443614"/>
            <a:ext cx="0" cy="5012491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93">
            <a:extLst>
              <a:ext uri="{FF2B5EF4-FFF2-40B4-BE49-F238E27FC236}">
                <a16:creationId xmlns:a16="http://schemas.microsoft.com/office/drawing/2014/main" xmlns="" id="{38C8E64C-C8A8-4363-9C65-8163B0D3C50D}"/>
              </a:ext>
            </a:extLst>
          </p:cNvPr>
          <p:cNvCxnSpPr/>
          <p:nvPr/>
        </p:nvCxnSpPr>
        <p:spPr>
          <a:xfrm>
            <a:off x="791469" y="443614"/>
            <a:ext cx="0" cy="5012491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94">
            <a:extLst>
              <a:ext uri="{FF2B5EF4-FFF2-40B4-BE49-F238E27FC236}">
                <a16:creationId xmlns:a16="http://schemas.microsoft.com/office/drawing/2014/main" xmlns="" id="{18B03032-6135-45D3-A23F-3A09F2E960A2}"/>
              </a:ext>
            </a:extLst>
          </p:cNvPr>
          <p:cNvCxnSpPr/>
          <p:nvPr/>
        </p:nvCxnSpPr>
        <p:spPr>
          <a:xfrm>
            <a:off x="2935190" y="443612"/>
            <a:ext cx="0" cy="5012491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96">
            <a:extLst>
              <a:ext uri="{FF2B5EF4-FFF2-40B4-BE49-F238E27FC236}">
                <a16:creationId xmlns:a16="http://schemas.microsoft.com/office/drawing/2014/main" xmlns="" id="{CC7C313F-BFB7-4C78-A796-154794523310}"/>
              </a:ext>
            </a:extLst>
          </p:cNvPr>
          <p:cNvCxnSpPr/>
          <p:nvPr/>
        </p:nvCxnSpPr>
        <p:spPr>
          <a:xfrm>
            <a:off x="3507586" y="443612"/>
            <a:ext cx="0" cy="5012491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F33C027-8C74-4AC4-90FA-6406E62E853B}"/>
              </a:ext>
            </a:extLst>
          </p:cNvPr>
          <p:cNvGrpSpPr/>
          <p:nvPr/>
        </p:nvGrpSpPr>
        <p:grpSpPr>
          <a:xfrm>
            <a:off x="17936" y="400110"/>
            <a:ext cx="2842091" cy="2704479"/>
            <a:chOff x="5496107" y="979479"/>
            <a:chExt cx="2842091" cy="2704479"/>
          </a:xfrm>
        </p:grpSpPr>
        <p:sp>
          <p:nvSpPr>
            <p:cNvPr id="68" name="Rettangolo 4">
              <a:extLst>
                <a:ext uri="{FF2B5EF4-FFF2-40B4-BE49-F238E27FC236}">
                  <a16:creationId xmlns:a16="http://schemas.microsoft.com/office/drawing/2014/main" xmlns="" id="{9892498B-E751-4F28-BA39-ABE6803DEC86}"/>
                </a:ext>
              </a:extLst>
            </p:cNvPr>
            <p:cNvSpPr/>
            <p:nvPr/>
          </p:nvSpPr>
          <p:spPr>
            <a:xfrm>
              <a:off x="5869318" y="979479"/>
              <a:ext cx="2468880" cy="2377440"/>
            </a:xfrm>
            <a:prstGeom prst="rect">
              <a:avLst/>
            </a:prstGeom>
            <a:noFill/>
            <a:ln w="38100">
              <a:solidFill>
                <a:schemeClr val="tx1">
                  <a:alpha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CasellaDiTesto 14">
              <a:extLst>
                <a:ext uri="{FF2B5EF4-FFF2-40B4-BE49-F238E27FC236}">
                  <a16:creationId xmlns:a16="http://schemas.microsoft.com/office/drawing/2014/main" xmlns="" id="{8E2B6055-FC70-486E-8D54-BA0DF0E991FE}"/>
                </a:ext>
              </a:extLst>
            </p:cNvPr>
            <p:cNvSpPr txBox="1"/>
            <p:nvPr/>
          </p:nvSpPr>
          <p:spPr>
            <a:xfrm rot="16200000">
              <a:off x="5438559" y="1983533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Φ</a:t>
              </a:r>
              <a:r>
                <a:rPr lang="en-GB" dirty="0"/>
                <a:t>R</a:t>
              </a:r>
              <a:endParaRPr lang="it-IT" dirty="0"/>
            </a:p>
          </p:txBody>
        </p:sp>
        <p:sp>
          <p:nvSpPr>
            <p:cNvPr id="70" name="CasellaDiTesto 44">
              <a:extLst>
                <a:ext uri="{FF2B5EF4-FFF2-40B4-BE49-F238E27FC236}">
                  <a16:creationId xmlns:a16="http://schemas.microsoft.com/office/drawing/2014/main" xmlns="" id="{74E99F06-C970-4492-A015-C0E1D0A13E52}"/>
                </a:ext>
              </a:extLst>
            </p:cNvPr>
            <p:cNvSpPr txBox="1"/>
            <p:nvPr/>
          </p:nvSpPr>
          <p:spPr>
            <a:xfrm>
              <a:off x="6967245" y="3314626"/>
              <a:ext cx="273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  </a:t>
              </a:r>
              <a:endParaRPr lang="it-IT" dirty="0"/>
            </a:p>
          </p:txBody>
        </p:sp>
        <p:sp>
          <p:nvSpPr>
            <p:cNvPr id="71" name="Ovale 46">
              <a:extLst>
                <a:ext uri="{FF2B5EF4-FFF2-40B4-BE49-F238E27FC236}">
                  <a16:creationId xmlns:a16="http://schemas.microsoft.com/office/drawing/2014/main" xmlns="" id="{86472E51-96EF-4B3C-9A23-8C648211EF3B}"/>
                </a:ext>
              </a:extLst>
            </p:cNvPr>
            <p:cNvSpPr/>
            <p:nvPr/>
          </p:nvSpPr>
          <p:spPr>
            <a:xfrm>
              <a:off x="7345378" y="1727774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2" name="Connettore 2 47">
              <a:extLst>
                <a:ext uri="{FF2B5EF4-FFF2-40B4-BE49-F238E27FC236}">
                  <a16:creationId xmlns:a16="http://schemas.microsoft.com/office/drawing/2014/main" xmlns="" id="{ABF9A3CF-E61B-4E7D-8E58-0EF57906D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1933" y="2601894"/>
              <a:ext cx="430417" cy="25232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2 48">
              <a:extLst>
                <a:ext uri="{FF2B5EF4-FFF2-40B4-BE49-F238E27FC236}">
                  <a16:creationId xmlns:a16="http://schemas.microsoft.com/office/drawing/2014/main" xmlns="" id="{31A7CAAB-8776-482D-B149-0057540A5C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017" y="2255825"/>
              <a:ext cx="419562" cy="26102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e 49">
              <a:extLst>
                <a:ext uri="{FF2B5EF4-FFF2-40B4-BE49-F238E27FC236}">
                  <a16:creationId xmlns:a16="http://schemas.microsoft.com/office/drawing/2014/main" xmlns="" id="{6B151BE2-AEDE-4798-A0E0-E9FF4E8D335A}"/>
                </a:ext>
              </a:extLst>
            </p:cNvPr>
            <p:cNvSpPr/>
            <p:nvPr/>
          </p:nvSpPr>
          <p:spPr>
            <a:xfrm>
              <a:off x="6774289" y="2516853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e 50">
              <a:extLst>
                <a:ext uri="{FF2B5EF4-FFF2-40B4-BE49-F238E27FC236}">
                  <a16:creationId xmlns:a16="http://schemas.microsoft.com/office/drawing/2014/main" xmlns="" id="{C89422D4-AD25-4B18-84C6-770D95B58298}"/>
                </a:ext>
              </a:extLst>
            </p:cNvPr>
            <p:cNvSpPr/>
            <p:nvPr/>
          </p:nvSpPr>
          <p:spPr>
            <a:xfrm>
              <a:off x="7346354" y="2168199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e 51">
              <a:extLst>
                <a:ext uri="{FF2B5EF4-FFF2-40B4-BE49-F238E27FC236}">
                  <a16:creationId xmlns:a16="http://schemas.microsoft.com/office/drawing/2014/main" xmlns="" id="{D26EEFFD-21CE-4FF8-B33E-8F9394C61C3A}"/>
                </a:ext>
              </a:extLst>
            </p:cNvPr>
            <p:cNvSpPr/>
            <p:nvPr/>
          </p:nvSpPr>
          <p:spPr>
            <a:xfrm>
              <a:off x="6221734" y="2855893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e 52">
              <a:extLst>
                <a:ext uri="{FF2B5EF4-FFF2-40B4-BE49-F238E27FC236}">
                  <a16:creationId xmlns:a16="http://schemas.microsoft.com/office/drawing/2014/main" xmlns="" id="{2830C991-0FA7-40B6-9992-4687E7F44C00}"/>
                </a:ext>
              </a:extLst>
            </p:cNvPr>
            <p:cNvSpPr/>
            <p:nvPr/>
          </p:nvSpPr>
          <p:spPr>
            <a:xfrm>
              <a:off x="7909888" y="1812184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8" name="Connettore 2 53">
              <a:extLst>
                <a:ext uri="{FF2B5EF4-FFF2-40B4-BE49-F238E27FC236}">
                  <a16:creationId xmlns:a16="http://schemas.microsoft.com/office/drawing/2014/main" xmlns="" id="{D212D1B4-C602-42AB-AF34-7C5D4A99E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4936" y="1894996"/>
              <a:ext cx="454054" cy="28053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e 54">
              <a:extLst>
                <a:ext uri="{FF2B5EF4-FFF2-40B4-BE49-F238E27FC236}">
                  <a16:creationId xmlns:a16="http://schemas.microsoft.com/office/drawing/2014/main" xmlns="" id="{372446EC-6C10-405D-B279-2ED4F05677D6}"/>
                </a:ext>
              </a:extLst>
            </p:cNvPr>
            <p:cNvSpPr/>
            <p:nvPr/>
          </p:nvSpPr>
          <p:spPr>
            <a:xfrm>
              <a:off x="7348520" y="10229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e 55">
              <a:extLst>
                <a:ext uri="{FF2B5EF4-FFF2-40B4-BE49-F238E27FC236}">
                  <a16:creationId xmlns:a16="http://schemas.microsoft.com/office/drawing/2014/main" xmlns="" id="{0AE7BCB4-02C1-4600-AD34-B929EADA42A1}"/>
                </a:ext>
              </a:extLst>
            </p:cNvPr>
            <p:cNvSpPr/>
            <p:nvPr/>
          </p:nvSpPr>
          <p:spPr>
            <a:xfrm>
              <a:off x="6777809" y="126478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e 56">
              <a:extLst>
                <a:ext uri="{FF2B5EF4-FFF2-40B4-BE49-F238E27FC236}">
                  <a16:creationId xmlns:a16="http://schemas.microsoft.com/office/drawing/2014/main" xmlns="" id="{FB466C90-5C2A-4F51-9E9B-8823408CAA8F}"/>
                </a:ext>
              </a:extLst>
            </p:cNvPr>
            <p:cNvSpPr/>
            <p:nvPr/>
          </p:nvSpPr>
          <p:spPr>
            <a:xfrm>
              <a:off x="6223920" y="1523836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e 57">
              <a:extLst>
                <a:ext uri="{FF2B5EF4-FFF2-40B4-BE49-F238E27FC236}">
                  <a16:creationId xmlns:a16="http://schemas.microsoft.com/office/drawing/2014/main" xmlns="" id="{32A1D07F-AEA0-4F11-B14C-FAD44C2FF166}"/>
                </a:ext>
              </a:extLst>
            </p:cNvPr>
            <p:cNvSpPr/>
            <p:nvPr/>
          </p:nvSpPr>
          <p:spPr>
            <a:xfrm>
              <a:off x="6223920" y="19035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e 58">
              <a:extLst>
                <a:ext uri="{FF2B5EF4-FFF2-40B4-BE49-F238E27FC236}">
                  <a16:creationId xmlns:a16="http://schemas.microsoft.com/office/drawing/2014/main" xmlns="" id="{7C2841D6-CEE1-45C8-A4D3-9B10DC13C3C7}"/>
                </a:ext>
              </a:extLst>
            </p:cNvPr>
            <p:cNvSpPr/>
            <p:nvPr/>
          </p:nvSpPr>
          <p:spPr>
            <a:xfrm>
              <a:off x="6777807" y="1625963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4" name="Connettore 2 59">
              <a:extLst>
                <a:ext uri="{FF2B5EF4-FFF2-40B4-BE49-F238E27FC236}">
                  <a16:creationId xmlns:a16="http://schemas.microsoft.com/office/drawing/2014/main" xmlns="" id="{FFD4F4D3-D684-4334-A15D-6084D7D6B3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5981" y="1840965"/>
              <a:ext cx="447437" cy="63023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2 80">
              <a:extLst>
                <a:ext uri="{FF2B5EF4-FFF2-40B4-BE49-F238E27FC236}">
                  <a16:creationId xmlns:a16="http://schemas.microsoft.com/office/drawing/2014/main" xmlns="" id="{180E494A-D2D8-40CD-B3DC-C1E5C14EA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7885" y="1695695"/>
              <a:ext cx="405383" cy="19930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2 81">
              <a:extLst>
                <a:ext uri="{FF2B5EF4-FFF2-40B4-BE49-F238E27FC236}">
                  <a16:creationId xmlns:a16="http://schemas.microsoft.com/office/drawing/2014/main" xmlns="" id="{F747AA29-E57D-4BD6-8932-1F031B99B0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9004" y="1343116"/>
              <a:ext cx="457098" cy="1939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2 82">
              <a:extLst>
                <a:ext uri="{FF2B5EF4-FFF2-40B4-BE49-F238E27FC236}">
                  <a16:creationId xmlns:a16="http://schemas.microsoft.com/office/drawing/2014/main" xmlns="" id="{30185F2A-E998-48B7-BC93-382EE8147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819" y="1090686"/>
              <a:ext cx="459559" cy="19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2 116">
              <a:extLst>
                <a:ext uri="{FF2B5EF4-FFF2-40B4-BE49-F238E27FC236}">
                  <a16:creationId xmlns:a16="http://schemas.microsoft.com/office/drawing/2014/main" xmlns="" id="{FDF1624D-FE72-46B9-A9B9-166AAA3AC1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522" y="2777167"/>
              <a:ext cx="442907" cy="24722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e 117">
              <a:extLst>
                <a:ext uri="{FF2B5EF4-FFF2-40B4-BE49-F238E27FC236}">
                  <a16:creationId xmlns:a16="http://schemas.microsoft.com/office/drawing/2014/main" xmlns="" id="{8A4CD895-F16D-423F-9AEB-BB46F7120828}"/>
                </a:ext>
              </a:extLst>
            </p:cNvPr>
            <p:cNvSpPr/>
            <p:nvPr/>
          </p:nvSpPr>
          <p:spPr>
            <a:xfrm>
              <a:off x="7914947" y="2703571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118">
              <a:extLst>
                <a:ext uri="{FF2B5EF4-FFF2-40B4-BE49-F238E27FC236}">
                  <a16:creationId xmlns:a16="http://schemas.microsoft.com/office/drawing/2014/main" xmlns="" id="{1D579546-C769-4B08-BB5C-B574FBE5DAED}"/>
                </a:ext>
              </a:extLst>
            </p:cNvPr>
            <p:cNvSpPr/>
            <p:nvPr/>
          </p:nvSpPr>
          <p:spPr>
            <a:xfrm>
              <a:off x="7346907" y="301220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2D810963-A5CA-4A95-BD56-EAA4418A44D6}"/>
              </a:ext>
            </a:extLst>
          </p:cNvPr>
          <p:cNvGrpSpPr/>
          <p:nvPr/>
        </p:nvGrpSpPr>
        <p:grpSpPr>
          <a:xfrm>
            <a:off x="20516" y="3078665"/>
            <a:ext cx="2839511" cy="2730400"/>
            <a:chOff x="5498687" y="3658034"/>
            <a:chExt cx="2839511" cy="2730400"/>
          </a:xfrm>
        </p:grpSpPr>
        <p:sp>
          <p:nvSpPr>
            <p:cNvPr id="92" name="CasellaDiTesto 13">
              <a:extLst>
                <a:ext uri="{FF2B5EF4-FFF2-40B4-BE49-F238E27FC236}">
                  <a16:creationId xmlns:a16="http://schemas.microsoft.com/office/drawing/2014/main" xmlns="" id="{352DF4EF-E32B-41AF-A5DD-197FA48D1241}"/>
                </a:ext>
              </a:extLst>
            </p:cNvPr>
            <p:cNvSpPr txBox="1"/>
            <p:nvPr/>
          </p:nvSpPr>
          <p:spPr>
            <a:xfrm rot="16200000">
              <a:off x="5528503" y="4662088"/>
              <a:ext cx="30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</a:t>
              </a:r>
              <a:endParaRPr lang="it-IT" dirty="0"/>
            </a:p>
          </p:txBody>
        </p:sp>
        <p:sp>
          <p:nvSpPr>
            <p:cNvPr id="93" name="Ovale 20">
              <a:extLst>
                <a:ext uri="{FF2B5EF4-FFF2-40B4-BE49-F238E27FC236}">
                  <a16:creationId xmlns:a16="http://schemas.microsoft.com/office/drawing/2014/main" xmlns="" id="{2CF2729B-A47D-4F7B-BE7D-2911804F8BE2}"/>
                </a:ext>
              </a:extLst>
            </p:cNvPr>
            <p:cNvSpPr/>
            <p:nvPr/>
          </p:nvSpPr>
          <p:spPr>
            <a:xfrm>
              <a:off x="7346122" y="523975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4" name="Connettore 2 21">
              <a:extLst>
                <a:ext uri="{FF2B5EF4-FFF2-40B4-BE49-F238E27FC236}">
                  <a16:creationId xmlns:a16="http://schemas.microsoft.com/office/drawing/2014/main" xmlns="" id="{553EEA81-6C47-45E7-B6A9-B5B4E72AF4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102" y="5368287"/>
              <a:ext cx="440677" cy="3092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2 23">
              <a:extLst>
                <a:ext uri="{FF2B5EF4-FFF2-40B4-BE49-F238E27FC236}">
                  <a16:creationId xmlns:a16="http://schemas.microsoft.com/office/drawing/2014/main" xmlns="" id="{5F6CCC69-2445-42BD-A175-880AB7573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446" y="5135375"/>
              <a:ext cx="408525" cy="1501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e 10">
              <a:extLst>
                <a:ext uri="{FF2B5EF4-FFF2-40B4-BE49-F238E27FC236}">
                  <a16:creationId xmlns:a16="http://schemas.microsoft.com/office/drawing/2014/main" xmlns="" id="{CCAB0A8F-A3B2-4A24-A299-FD1F7579E81E}"/>
                </a:ext>
              </a:extLst>
            </p:cNvPr>
            <p:cNvSpPr/>
            <p:nvPr/>
          </p:nvSpPr>
          <p:spPr>
            <a:xfrm>
              <a:off x="6775677" y="5285475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e 31">
              <a:extLst>
                <a:ext uri="{FF2B5EF4-FFF2-40B4-BE49-F238E27FC236}">
                  <a16:creationId xmlns:a16="http://schemas.microsoft.com/office/drawing/2014/main" xmlns="" id="{BB3BB921-B100-46AC-A9E1-920C55042A41}"/>
                </a:ext>
              </a:extLst>
            </p:cNvPr>
            <p:cNvSpPr/>
            <p:nvPr/>
          </p:nvSpPr>
          <p:spPr>
            <a:xfrm>
              <a:off x="7346122" y="5043935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e 40">
              <a:extLst>
                <a:ext uri="{FF2B5EF4-FFF2-40B4-BE49-F238E27FC236}">
                  <a16:creationId xmlns:a16="http://schemas.microsoft.com/office/drawing/2014/main" xmlns="" id="{F00E83B6-5C56-4D03-A762-0322B6B62D2E}"/>
                </a:ext>
              </a:extLst>
            </p:cNvPr>
            <p:cNvSpPr/>
            <p:nvPr/>
          </p:nvSpPr>
          <p:spPr>
            <a:xfrm>
              <a:off x="6225312" y="5672778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e 25">
              <a:extLst>
                <a:ext uri="{FF2B5EF4-FFF2-40B4-BE49-F238E27FC236}">
                  <a16:creationId xmlns:a16="http://schemas.microsoft.com/office/drawing/2014/main" xmlns="" id="{E180A64D-3052-451C-90C9-AEDB934090B4}"/>
                </a:ext>
              </a:extLst>
            </p:cNvPr>
            <p:cNvSpPr/>
            <p:nvPr/>
          </p:nvSpPr>
          <p:spPr>
            <a:xfrm>
              <a:off x="7911280" y="4580806"/>
              <a:ext cx="91440" cy="9144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Rettangolo 26">
              <a:extLst>
                <a:ext uri="{FF2B5EF4-FFF2-40B4-BE49-F238E27FC236}">
                  <a16:creationId xmlns:a16="http://schemas.microsoft.com/office/drawing/2014/main" xmlns="" id="{660C386C-76C8-42BC-9EB4-B569D16B45DA}"/>
                </a:ext>
              </a:extLst>
            </p:cNvPr>
            <p:cNvSpPr/>
            <p:nvPr/>
          </p:nvSpPr>
          <p:spPr>
            <a:xfrm>
              <a:off x="5869318" y="3658034"/>
              <a:ext cx="2468880" cy="2377440"/>
            </a:xfrm>
            <a:prstGeom prst="rect">
              <a:avLst/>
            </a:prstGeom>
            <a:noFill/>
            <a:ln w="38100">
              <a:solidFill>
                <a:schemeClr val="tx1">
                  <a:alpha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1" name="Connettore 2 32">
              <a:extLst>
                <a:ext uri="{FF2B5EF4-FFF2-40B4-BE49-F238E27FC236}">
                  <a16:creationId xmlns:a16="http://schemas.microsoft.com/office/drawing/2014/main" xmlns="" id="{A916DFF5-085F-46EB-8B8F-191CAD4EB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4936" y="4672247"/>
              <a:ext cx="442933" cy="37168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e 33">
              <a:extLst>
                <a:ext uri="{FF2B5EF4-FFF2-40B4-BE49-F238E27FC236}">
                  <a16:creationId xmlns:a16="http://schemas.microsoft.com/office/drawing/2014/main" xmlns="" id="{3E8157F1-A429-4FBA-B2DC-9226C1027E29}"/>
                </a:ext>
              </a:extLst>
            </p:cNvPr>
            <p:cNvSpPr/>
            <p:nvPr/>
          </p:nvSpPr>
          <p:spPr>
            <a:xfrm>
              <a:off x="7348520" y="386416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4">
              <a:extLst>
                <a:ext uri="{FF2B5EF4-FFF2-40B4-BE49-F238E27FC236}">
                  <a16:creationId xmlns:a16="http://schemas.microsoft.com/office/drawing/2014/main" xmlns="" id="{DCFA5DDC-4BEC-4504-8364-C513AE234337}"/>
                </a:ext>
              </a:extLst>
            </p:cNvPr>
            <p:cNvSpPr/>
            <p:nvPr/>
          </p:nvSpPr>
          <p:spPr>
            <a:xfrm>
              <a:off x="6774436" y="414550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5">
              <a:extLst>
                <a:ext uri="{FF2B5EF4-FFF2-40B4-BE49-F238E27FC236}">
                  <a16:creationId xmlns:a16="http://schemas.microsoft.com/office/drawing/2014/main" xmlns="" id="{D49CE679-6A0A-42A8-ABDD-D4527B622BAF}"/>
                </a:ext>
              </a:extLst>
            </p:cNvPr>
            <p:cNvSpPr/>
            <p:nvPr/>
          </p:nvSpPr>
          <p:spPr>
            <a:xfrm>
              <a:off x="6225312" y="429245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e 36">
              <a:extLst>
                <a:ext uri="{FF2B5EF4-FFF2-40B4-BE49-F238E27FC236}">
                  <a16:creationId xmlns:a16="http://schemas.microsoft.com/office/drawing/2014/main" xmlns="" id="{486F1E8F-0E1E-4531-A9C6-D4ED677A229E}"/>
                </a:ext>
              </a:extLst>
            </p:cNvPr>
            <p:cNvSpPr/>
            <p:nvPr/>
          </p:nvSpPr>
          <p:spPr>
            <a:xfrm>
              <a:off x="6225312" y="5043935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Ovale 37">
              <a:extLst>
                <a:ext uri="{FF2B5EF4-FFF2-40B4-BE49-F238E27FC236}">
                  <a16:creationId xmlns:a16="http://schemas.microsoft.com/office/drawing/2014/main" xmlns="" id="{2C18F25D-0FB5-473C-8C4D-4025345A23E2}"/>
                </a:ext>
              </a:extLst>
            </p:cNvPr>
            <p:cNvSpPr/>
            <p:nvPr/>
          </p:nvSpPr>
          <p:spPr>
            <a:xfrm>
              <a:off x="6775677" y="4631673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7" name="Connettore 2 41">
              <a:extLst>
                <a:ext uri="{FF2B5EF4-FFF2-40B4-BE49-F238E27FC236}">
                  <a16:creationId xmlns:a16="http://schemas.microsoft.com/office/drawing/2014/main" xmlns="" id="{8EF1E786-51AC-40F6-BA5C-A7C8C57B64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1520" y="5287158"/>
              <a:ext cx="397954" cy="3232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CasellaDiTesto 43">
              <a:extLst>
                <a:ext uri="{FF2B5EF4-FFF2-40B4-BE49-F238E27FC236}">
                  <a16:creationId xmlns:a16="http://schemas.microsoft.com/office/drawing/2014/main" xmlns="" id="{1F8F7581-C163-4E93-9722-40423B5EE645}"/>
                </a:ext>
              </a:extLst>
            </p:cNvPr>
            <p:cNvSpPr txBox="1"/>
            <p:nvPr/>
          </p:nvSpPr>
          <p:spPr>
            <a:xfrm>
              <a:off x="7004075" y="6019102"/>
              <a:ext cx="273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  </a:t>
              </a:r>
              <a:endParaRPr lang="it-IT" dirty="0"/>
            </a:p>
          </p:txBody>
        </p:sp>
        <p:cxnSp>
          <p:nvCxnSpPr>
            <p:cNvPr id="109" name="Connettore 2 63">
              <a:extLst>
                <a:ext uri="{FF2B5EF4-FFF2-40B4-BE49-F238E27FC236}">
                  <a16:creationId xmlns:a16="http://schemas.microsoft.com/office/drawing/2014/main" xmlns="" id="{92DA14C7-0CFF-4E31-8FC0-C2203BF447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1933" y="4729008"/>
              <a:ext cx="418201" cy="31492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2 64">
              <a:extLst>
                <a:ext uri="{FF2B5EF4-FFF2-40B4-BE49-F238E27FC236}">
                  <a16:creationId xmlns:a16="http://schemas.microsoft.com/office/drawing/2014/main" xmlns="" id="{98263934-541F-4067-884C-44D36143D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7885" y="4223332"/>
              <a:ext cx="372873" cy="964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2 65">
              <a:extLst>
                <a:ext uri="{FF2B5EF4-FFF2-40B4-BE49-F238E27FC236}">
                  <a16:creationId xmlns:a16="http://schemas.microsoft.com/office/drawing/2014/main" xmlns="" id="{1250137A-CD4A-4E38-82A7-DE7159866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326" y="3944859"/>
              <a:ext cx="419648" cy="2098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e 119">
              <a:extLst>
                <a:ext uri="{FF2B5EF4-FFF2-40B4-BE49-F238E27FC236}">
                  <a16:creationId xmlns:a16="http://schemas.microsoft.com/office/drawing/2014/main" xmlns="" id="{61BBADE3-8D68-4582-A192-BBBDB99C679B}"/>
                </a:ext>
              </a:extLst>
            </p:cNvPr>
            <p:cNvSpPr/>
            <p:nvPr/>
          </p:nvSpPr>
          <p:spPr>
            <a:xfrm>
              <a:off x="7346122" y="4292458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e 120">
              <a:extLst>
                <a:ext uri="{FF2B5EF4-FFF2-40B4-BE49-F238E27FC236}">
                  <a16:creationId xmlns:a16="http://schemas.microsoft.com/office/drawing/2014/main" xmlns="" id="{28FFEF7C-707A-4847-B365-BE7280FDB26C}"/>
                </a:ext>
              </a:extLst>
            </p:cNvPr>
            <p:cNvSpPr/>
            <p:nvPr/>
          </p:nvSpPr>
          <p:spPr>
            <a:xfrm>
              <a:off x="7907429" y="4027980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4" name="Connettore 2 121">
              <a:extLst>
                <a:ext uri="{FF2B5EF4-FFF2-40B4-BE49-F238E27FC236}">
                  <a16:creationId xmlns:a16="http://schemas.microsoft.com/office/drawing/2014/main" xmlns="" id="{9E51657B-1331-47B2-9DF5-088466D8D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5786" y="4097494"/>
              <a:ext cx="442907" cy="20258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096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9">
            <a:extLst>
              <a:ext uri="{FF2B5EF4-FFF2-40B4-BE49-F238E27FC236}">
                <a16:creationId xmlns:a16="http://schemas.microsoft.com/office/drawing/2014/main" xmlns="" id="{7903B500-AEB6-4EC4-99CB-75B7197BB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" t="5373" r="6253" b="1791"/>
          <a:stretch/>
        </p:blipFill>
        <p:spPr>
          <a:xfrm>
            <a:off x="6357745" y="570747"/>
            <a:ext cx="5834255" cy="4685528"/>
          </a:xfrm>
          <a:prstGeom prst="rect">
            <a:avLst/>
          </a:prstGeom>
        </p:spPr>
      </p:pic>
      <p:pic>
        <p:nvPicPr>
          <p:cNvPr id="3" name="Immagine 11">
            <a:extLst>
              <a:ext uri="{FF2B5EF4-FFF2-40B4-BE49-F238E27FC236}">
                <a16:creationId xmlns:a16="http://schemas.microsoft.com/office/drawing/2014/main" xmlns="" id="{D7DD313C-16D5-4989-BE3C-2EA5586FD8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4" t="6197" r="7388" b="2486"/>
          <a:stretch/>
        </p:blipFill>
        <p:spPr>
          <a:xfrm>
            <a:off x="196242" y="581343"/>
            <a:ext cx="6161503" cy="4674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A31503-22CA-442B-9F4F-4BDA2D51A077}"/>
              </a:ext>
            </a:extLst>
          </p:cNvPr>
          <p:cNvSpPr txBox="1"/>
          <p:nvPr/>
        </p:nvSpPr>
        <p:spPr>
          <a:xfrm>
            <a:off x="9730430" y="1330981"/>
            <a:ext cx="2322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Parallel drainage </a:t>
            </a:r>
          </a:p>
          <a:p>
            <a:pPr algn="ctr"/>
            <a:r>
              <a:rPr lang="en-GB" sz="2400" dirty="0"/>
              <a:t>of flux tubes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8276D6-1FD0-4C1E-B236-9F40440C5273}"/>
              </a:ext>
            </a:extLst>
          </p:cNvPr>
          <p:cNvSpPr txBox="1"/>
          <p:nvPr/>
        </p:nvSpPr>
        <p:spPr>
          <a:xfrm>
            <a:off x="7076277" y="1330981"/>
            <a:ext cx="1732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Low neutral </a:t>
            </a:r>
          </a:p>
          <a:p>
            <a:pPr algn="ctr"/>
            <a:r>
              <a:rPr lang="en-GB" sz="2400" dirty="0"/>
              <a:t>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A1400BC-F829-49E5-AD1E-EACB0B2B2A5C}"/>
                  </a:ext>
                </a:extLst>
              </p:cNvPr>
              <p:cNvSpPr txBox="1"/>
              <p:nvPr/>
            </p:nvSpPr>
            <p:spPr>
              <a:xfrm rot="16200000">
                <a:off x="-350288" y="2550475"/>
                <a:ext cx="1162241" cy="461665"/>
              </a:xfrm>
              <a:prstGeom prst="rect">
                <a:avLst/>
              </a:prstGeom>
              <a:solidFill>
                <a:srgbClr val="D8D4C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2400" i="1" dirty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GB" sz="2400" b="0" i="1" dirty="0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400BC-F829-49E5-AD1E-EACB0B2B2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50288" y="2550475"/>
                <a:ext cx="1162241" cy="461665"/>
              </a:xfrm>
              <a:prstGeom prst="rect">
                <a:avLst/>
              </a:prstGeom>
              <a:blipFill>
                <a:blip r:embed="rId4"/>
                <a:stretch>
                  <a:fillRect r="-18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Curved Down 6">
            <a:extLst>
              <a:ext uri="{FF2B5EF4-FFF2-40B4-BE49-F238E27FC236}">
                <a16:creationId xmlns:a16="http://schemas.microsoft.com/office/drawing/2014/main" xmlns="" id="{5E592530-F1BA-4DF3-900A-17833A4E19E4}"/>
              </a:ext>
            </a:extLst>
          </p:cNvPr>
          <p:cNvSpPr/>
          <p:nvPr/>
        </p:nvSpPr>
        <p:spPr>
          <a:xfrm>
            <a:off x="2228850" y="1376701"/>
            <a:ext cx="1837994" cy="845820"/>
          </a:xfrm>
          <a:prstGeom prst="curvedDownArrow">
            <a:avLst>
              <a:gd name="adj1" fmla="val 25000"/>
              <a:gd name="adj2" fmla="val 51389"/>
              <a:gd name="adj3" fmla="val 452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xmlns="" id="{443AA912-CB68-4443-B394-EEF301EFCFED}"/>
              </a:ext>
            </a:extLst>
          </p:cNvPr>
          <p:cNvSpPr/>
          <p:nvPr/>
        </p:nvSpPr>
        <p:spPr>
          <a:xfrm>
            <a:off x="8343900" y="3780811"/>
            <a:ext cx="2224674" cy="505439"/>
          </a:xfrm>
          <a:prstGeom prst="curvedDownArrow">
            <a:avLst>
              <a:gd name="adj1" fmla="val 28649"/>
              <a:gd name="adj2" fmla="val 69103"/>
              <a:gd name="adj3" fmla="val 43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1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7D344E7-0495-4614-B594-B72A14A5360A}"/>
              </a:ext>
            </a:extLst>
          </p:cNvPr>
          <p:cNvGrpSpPr/>
          <p:nvPr/>
        </p:nvGrpSpPr>
        <p:grpSpPr>
          <a:xfrm>
            <a:off x="2383839" y="85804"/>
            <a:ext cx="6866742" cy="5768264"/>
            <a:chOff x="4220372" y="197751"/>
            <a:chExt cx="6866742" cy="5768264"/>
          </a:xfrm>
        </p:grpSpPr>
        <p:pic>
          <p:nvPicPr>
            <p:cNvPr id="3" name="Immagine 13">
              <a:extLst>
                <a:ext uri="{FF2B5EF4-FFF2-40B4-BE49-F238E27FC236}">
                  <a16:creationId xmlns:a16="http://schemas.microsoft.com/office/drawing/2014/main" xmlns="" id="{8206432A-DCB2-4CE5-9327-FD1ABA02B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97" t="2745" r="8097" b="3975"/>
            <a:stretch/>
          </p:blipFill>
          <p:spPr>
            <a:xfrm>
              <a:off x="4220372" y="197751"/>
              <a:ext cx="6866742" cy="576826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A805260-A8BB-4C49-8070-83C64405AFCE}"/>
                </a:ext>
              </a:extLst>
            </p:cNvPr>
            <p:cNvSpPr/>
            <p:nvPr/>
          </p:nvSpPr>
          <p:spPr>
            <a:xfrm>
              <a:off x="5695950" y="226326"/>
              <a:ext cx="4371975" cy="240399"/>
            </a:xfrm>
            <a:prstGeom prst="rect">
              <a:avLst/>
            </a:prstGeom>
            <a:solidFill>
              <a:srgbClr val="EC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5858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3">
            <a:extLst>
              <a:ext uri="{FF2B5EF4-FFF2-40B4-BE49-F238E27FC236}">
                <a16:creationId xmlns:a16="http://schemas.microsoft.com/office/drawing/2014/main" xmlns="" id="{38310A01-3862-479B-ADB8-948F29870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2" t="5275" r="8702" b="4170"/>
          <a:stretch/>
        </p:blipFill>
        <p:spPr>
          <a:xfrm>
            <a:off x="6303917" y="613186"/>
            <a:ext cx="5736563" cy="5189412"/>
          </a:xfrm>
          <a:prstGeom prst="rect">
            <a:avLst/>
          </a:prstGeom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xmlns="" id="{6908C839-6D92-428E-A711-5413F03AE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5" t="6169" r="8274" b="1929"/>
          <a:stretch/>
        </p:blipFill>
        <p:spPr>
          <a:xfrm>
            <a:off x="86972" y="654319"/>
            <a:ext cx="6270795" cy="51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73A7B3-6F06-43AA-B556-5C8FB7BAC320}"/>
              </a:ext>
            </a:extLst>
          </p:cNvPr>
          <p:cNvSpPr/>
          <p:nvPr/>
        </p:nvSpPr>
        <p:spPr>
          <a:xfrm>
            <a:off x="1246359" y="90535"/>
            <a:ext cx="8658133" cy="5966233"/>
          </a:xfrm>
          <a:prstGeom prst="rect">
            <a:avLst/>
          </a:prstGeom>
          <a:gradFill flip="none" rotWithShape="1">
            <a:gsLst>
              <a:gs pos="0">
                <a:srgbClr val="DDDAD6"/>
              </a:gs>
              <a:gs pos="50000">
                <a:srgbClr val="ECEAE7">
                  <a:shade val="67500"/>
                  <a:satMod val="115000"/>
                </a:srgbClr>
              </a:gs>
              <a:gs pos="100000">
                <a:srgbClr val="E2E0D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BFDE6CC-A980-44D2-9228-D630C0E534D6}"/>
              </a:ext>
            </a:extLst>
          </p:cNvPr>
          <p:cNvGrpSpPr/>
          <p:nvPr/>
        </p:nvGrpSpPr>
        <p:grpSpPr>
          <a:xfrm>
            <a:off x="1506235" y="90535"/>
            <a:ext cx="8398257" cy="6174154"/>
            <a:chOff x="5429070" y="1210291"/>
            <a:chExt cx="7028908" cy="52716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DB5CD58-E6B7-48F9-AF80-C9A042DB8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9070" y="1210291"/>
              <a:ext cx="7028908" cy="527168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7A73059-879B-44A5-9880-10D4CFC94C0B}"/>
                </a:ext>
              </a:extLst>
            </p:cNvPr>
            <p:cNvSpPr/>
            <p:nvPr/>
          </p:nvSpPr>
          <p:spPr>
            <a:xfrm>
              <a:off x="9610129" y="5647709"/>
              <a:ext cx="2716788" cy="300079"/>
            </a:xfrm>
            <a:prstGeom prst="rect">
              <a:avLst/>
            </a:prstGeom>
            <a:gradFill flip="none" rotWithShape="1">
              <a:gsLst>
                <a:gs pos="0">
                  <a:srgbClr val="CCCAC7"/>
                </a:gs>
                <a:gs pos="100000">
                  <a:srgbClr val="E1DFD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605247B-BAA8-4BEE-986D-808E6A3E7495}"/>
                </a:ext>
              </a:extLst>
            </p:cNvPr>
            <p:cNvSpPr txBox="1"/>
            <p:nvPr/>
          </p:nvSpPr>
          <p:spPr>
            <a:xfrm>
              <a:off x="9818184" y="5574264"/>
              <a:ext cx="2076829" cy="394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tx2"/>
                  </a:solidFill>
                </a:rPr>
                <a:t>215          216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89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10959C-0DF2-440A-8182-0609FBCFF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29"/>
          <a:stretch/>
        </p:blipFill>
        <p:spPr>
          <a:xfrm>
            <a:off x="0" y="725564"/>
            <a:ext cx="6047415" cy="4127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B1DCAF8-D1DB-4866-8432-C1AB57280B07}"/>
                  </a:ext>
                </a:extLst>
              </p:cNvPr>
              <p:cNvSpPr txBox="1"/>
              <p:nvPr/>
            </p:nvSpPr>
            <p:spPr>
              <a:xfrm>
                <a:off x="3096536" y="4842284"/>
                <a:ext cx="617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 dirty="0">
                    <a:solidFill>
                      <a:schemeClr val="tx2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1DCAF8-D1DB-4866-8432-C1AB57280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536" y="4842284"/>
                <a:ext cx="617477" cy="400110"/>
              </a:xfrm>
              <a:prstGeom prst="rect">
                <a:avLst/>
              </a:prstGeom>
              <a:blipFill>
                <a:blip r:embed="rId3"/>
                <a:stretch>
                  <a:fillRect l="-10891" t="-7576" r="-4950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outdoor&#10;&#10;Description generated with very high confidence">
            <a:extLst>
              <a:ext uri="{FF2B5EF4-FFF2-40B4-BE49-F238E27FC236}">
                <a16:creationId xmlns:a16="http://schemas.microsoft.com/office/drawing/2014/main" xmlns="" id="{E148BAF3-EFF1-49F3-AAC9-B589766285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CCCCC">
                  <a:alpha val="80000"/>
                </a:srgbClr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4565" y="725563"/>
            <a:ext cx="6047416" cy="45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1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22DFB1-A6D8-4286-B97D-33A6BD8E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52" y="138310"/>
            <a:ext cx="7951797" cy="59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5AAF76-E49D-4C9A-96E2-73B665B29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94" y="179408"/>
            <a:ext cx="3973757" cy="6059473"/>
          </a:xfrm>
          <a:prstGeom prst="roundRect">
            <a:avLst>
              <a:gd name="adj" fmla="val 0"/>
            </a:avLst>
          </a:prstGeom>
          <a:ln>
            <a:noFill/>
          </a:ln>
          <a:effectLst>
            <a:glow rad="228600">
              <a:srgbClr val="ECEAE7"/>
            </a:glo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9AAD4F-62CE-4D7D-96D4-B6492AC750ED}"/>
              </a:ext>
            </a:extLst>
          </p:cNvPr>
          <p:cNvSpPr txBox="1"/>
          <p:nvPr/>
        </p:nvSpPr>
        <p:spPr>
          <a:xfrm>
            <a:off x="840624" y="5449493"/>
            <a:ext cx="3395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synthetic frame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xmlns="" id="{2268AB80-4492-4223-9FA8-D107868D9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99" t="2538" r="1416" b="4814"/>
          <a:stretch/>
        </p:blipFill>
        <p:spPr>
          <a:xfrm>
            <a:off x="4492456" y="357618"/>
            <a:ext cx="3397871" cy="5569846"/>
          </a:xfrm>
          <a:prstGeom prst="rect">
            <a:avLst/>
          </a:prstGeom>
          <a:effectLst>
            <a:glow rad="228600">
              <a:srgbClr val="ECEAE7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8DCD33-27F2-4E3D-B93F-E83F74AD99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44" r="16357"/>
          <a:stretch/>
        </p:blipFill>
        <p:spPr>
          <a:xfrm>
            <a:off x="8093797" y="357618"/>
            <a:ext cx="3180217" cy="5569749"/>
          </a:xfrm>
          <a:prstGeom prst="rect">
            <a:avLst/>
          </a:prstGeom>
          <a:effectLst>
            <a:glow rad="228600">
              <a:srgbClr val="ECEAE7"/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210084-3086-4D8F-834D-169A09AA26C3}"/>
              </a:ext>
            </a:extLst>
          </p:cNvPr>
          <p:cNvSpPr txBox="1"/>
          <p:nvPr/>
        </p:nvSpPr>
        <p:spPr>
          <a:xfrm>
            <a:off x="8263484" y="5449493"/>
            <a:ext cx="2840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EBF66B-6172-4EE3-AFE7-52FDCBFB9F95}"/>
              </a:ext>
            </a:extLst>
          </p:cNvPr>
          <p:cNvSpPr txBox="1"/>
          <p:nvPr/>
        </p:nvSpPr>
        <p:spPr>
          <a:xfrm>
            <a:off x="4462580" y="5449493"/>
            <a:ext cx="3397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 frame + noise</a:t>
            </a:r>
          </a:p>
        </p:txBody>
      </p:sp>
    </p:spTree>
    <p:extLst>
      <p:ext uri="{BB962C8B-B14F-4D97-AF65-F5344CB8AC3E}">
        <p14:creationId xmlns:p14="http://schemas.microsoft.com/office/powerpoint/2010/main" val="99867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99821D-6705-4339-A08D-C210FD162FB7}"/>
              </a:ext>
            </a:extLst>
          </p:cNvPr>
          <p:cNvGrpSpPr/>
          <p:nvPr/>
        </p:nvGrpSpPr>
        <p:grpSpPr>
          <a:xfrm>
            <a:off x="2127085" y="182076"/>
            <a:ext cx="7505451" cy="5829547"/>
            <a:chOff x="1519825" y="1659894"/>
            <a:chExt cx="7505451" cy="58295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3557AD9-F73C-443A-B337-9350D3372464}"/>
                </a:ext>
              </a:extLst>
            </p:cNvPr>
            <p:cNvGrpSpPr/>
            <p:nvPr/>
          </p:nvGrpSpPr>
          <p:grpSpPr>
            <a:xfrm>
              <a:off x="1519825" y="1659894"/>
              <a:ext cx="7505451" cy="5829547"/>
              <a:chOff x="2706356" y="2497266"/>
              <a:chExt cx="3430019" cy="312865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866D5C11-C105-4E42-B4D7-22B67E91F5D5}"/>
                  </a:ext>
                </a:extLst>
              </p:cNvPr>
              <p:cNvGrpSpPr/>
              <p:nvPr/>
            </p:nvGrpSpPr>
            <p:grpSpPr>
              <a:xfrm>
                <a:off x="2706356" y="2497266"/>
                <a:ext cx="3430019" cy="3128653"/>
                <a:chOff x="5948122" y="4025322"/>
                <a:chExt cx="3430019" cy="3128653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xmlns="" id="{A74095D1-B1A2-4F2C-96F4-A808CE7DD6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127"/>
                <a:stretch/>
              </p:blipFill>
              <p:spPr>
                <a:xfrm>
                  <a:off x="6008455" y="4025322"/>
                  <a:ext cx="3369686" cy="3111882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889059B2-A604-46C5-AC0F-3A67A71FE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94396"/>
                <a:stretch/>
              </p:blipFill>
              <p:spPr>
                <a:xfrm>
                  <a:off x="5948122" y="4158774"/>
                  <a:ext cx="165245" cy="2995201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8D14312-3CB7-4581-A2A0-66AB27006E7B}"/>
                  </a:ext>
                </a:extLst>
              </p:cNvPr>
              <p:cNvSpPr txBox="1"/>
              <p:nvPr/>
            </p:nvSpPr>
            <p:spPr>
              <a:xfrm>
                <a:off x="3409705" y="2578915"/>
                <a:ext cx="482525" cy="366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Radial </a:t>
                </a:r>
              </a:p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position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625E4ED-5C72-4708-BD40-ECE374E70121}"/>
                  </a:ext>
                </a:extLst>
              </p:cNvPr>
              <p:cNvSpPr txBox="1"/>
              <p:nvPr/>
            </p:nvSpPr>
            <p:spPr>
              <a:xfrm>
                <a:off x="4941921" y="2578915"/>
                <a:ext cx="504495" cy="366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Toroidal </a:t>
                </a:r>
              </a:p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position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B8CAA54-0B47-4A38-830B-B21FE0458D27}"/>
                  </a:ext>
                </a:extLst>
              </p:cNvPr>
              <p:cNvSpPr txBox="1"/>
              <p:nvPr/>
            </p:nvSpPr>
            <p:spPr>
              <a:xfrm>
                <a:off x="3457792" y="4053207"/>
                <a:ext cx="386351" cy="366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Radial</a:t>
                </a:r>
              </a:p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width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F228D41-3D20-40ED-A8DD-311E38AF0629}"/>
                  </a:ext>
                </a:extLst>
              </p:cNvPr>
              <p:cNvSpPr txBox="1"/>
              <p:nvPr/>
            </p:nvSpPr>
            <p:spPr>
              <a:xfrm>
                <a:off x="4907501" y="4053207"/>
                <a:ext cx="477446" cy="366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Toroidal</a:t>
                </a:r>
              </a:p>
              <a:p>
                <a:pPr algn="ctr"/>
                <a:r>
                  <a:rPr lang="en-GB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width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01464D4-96E1-4E39-9503-1B007255F1CD}"/>
                </a:ext>
              </a:extLst>
            </p:cNvPr>
            <p:cNvSpPr/>
            <p:nvPr/>
          </p:nvSpPr>
          <p:spPr>
            <a:xfrm>
              <a:off x="2392664" y="6950565"/>
              <a:ext cx="2239050" cy="239564"/>
            </a:xfrm>
            <a:prstGeom prst="rect">
              <a:avLst/>
            </a:prstGeom>
            <a:solidFill>
              <a:srgbClr val="DFD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2"/>
                  </a:solidFill>
                </a:rPr>
                <a:t> 1.375              1.425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EEE1DAA-860C-4E0B-8115-736DDF659240}"/>
                </a:ext>
              </a:extLst>
            </p:cNvPr>
            <p:cNvSpPr/>
            <p:nvPr/>
          </p:nvSpPr>
          <p:spPr>
            <a:xfrm>
              <a:off x="5627422" y="6950565"/>
              <a:ext cx="2239050" cy="239564"/>
            </a:xfrm>
            <a:prstGeom prst="rect">
              <a:avLst/>
            </a:prstGeom>
            <a:solidFill>
              <a:srgbClr val="DFD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2"/>
                  </a:solidFill>
                </a:rPr>
                <a:t> 1.375               1.425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30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29B140-E4EC-43A6-BD1A-CB2AE053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498" y="1162432"/>
            <a:ext cx="6087354" cy="450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6F9D59D8-2FAE-4540-A36D-C40BB8D19AC5}"/>
                  </a:ext>
                </a:extLst>
              </p:cNvPr>
              <p:cNvSpPr/>
              <p:nvPr/>
            </p:nvSpPr>
            <p:spPr>
              <a:xfrm>
                <a:off x="7068222" y="622283"/>
                <a:ext cx="422878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2">
                  <a:spcBef>
                    <a:spcPct val="20000"/>
                  </a:spcBef>
                  <a:buClr>
                    <a:srgbClr val="F49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>
                          <a:latin typeface="Cambria Math"/>
                        </a:rPr>
                        <m:t>𝐼</m:t>
                      </m:r>
                      <m:r>
                        <a:rPr lang="en-GB" sz="36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36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36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GB" sz="36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GB" sz="3600" i="1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sz="3600" i="1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36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36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36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600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36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36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36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en-GB" sz="36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9D59D8-2FAE-4540-A36D-C40BB8D19A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222" y="622283"/>
                <a:ext cx="4228786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4112F4-91D1-471D-B21B-EF68A6949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000"/>
          <a:stretch/>
        </p:blipFill>
        <p:spPr>
          <a:xfrm>
            <a:off x="68580" y="1093852"/>
            <a:ext cx="5944628" cy="4419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11BD15-BF4B-40B8-BCFA-CB2E0FB1301C}"/>
              </a:ext>
            </a:extLst>
          </p:cNvPr>
          <p:cNvSpPr txBox="1"/>
          <p:nvPr/>
        </p:nvSpPr>
        <p:spPr>
          <a:xfrm>
            <a:off x="2023110" y="509076"/>
            <a:ext cx="2785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STORM (Bout++)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48D649-E112-4921-A9AF-3D28AB496C7F}"/>
              </a:ext>
            </a:extLst>
          </p:cNvPr>
          <p:cNvSpPr txBox="1"/>
          <p:nvPr/>
        </p:nvSpPr>
        <p:spPr>
          <a:xfrm>
            <a:off x="5417820" y="5543069"/>
            <a:ext cx="195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/>
              <a:t>Militello</a:t>
            </a:r>
            <a:r>
              <a:rPr lang="en-US" sz="1600" dirty="0"/>
              <a:t> PPCF (2016)</a:t>
            </a:r>
          </a:p>
        </p:txBody>
      </p:sp>
    </p:spTree>
    <p:extLst>
      <p:ext uri="{BB962C8B-B14F-4D97-AF65-F5344CB8AC3E}">
        <p14:creationId xmlns:p14="http://schemas.microsoft.com/office/powerpoint/2010/main" val="243966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99CB1E55-50FD-4E76-9EA6-486D147C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9740"/>
            <a:ext cx="6168643" cy="454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D1D27529-CA05-4C47-835D-ABA5D9DD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27" y="1251406"/>
            <a:ext cx="6512737" cy="454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xmlns="" id="{C7F1FCC2-A421-45E4-9859-CA79FE248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614" y="5654267"/>
            <a:ext cx="193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5763" indent="-3238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600" dirty="0" err="1">
                <a:latin typeface="Arial" charset="0"/>
              </a:rPr>
              <a:t>LaBombard</a:t>
            </a:r>
            <a:r>
              <a:rPr lang="en-US" altLang="en-US" sz="1600" dirty="0">
                <a:latin typeface="Arial" charset="0"/>
              </a:rPr>
              <a:t> (2000)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xmlns="" id="{C45E8116-2823-4427-A7F1-3B0084F74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013" y="5654267"/>
            <a:ext cx="1489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5763" indent="-3238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600" dirty="0">
                <a:latin typeface="Arial" charset="0"/>
              </a:rPr>
              <a:t>Garcia (2007)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C9FAF2AE-1451-45F0-AD9A-B4D47800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85" y="215340"/>
            <a:ext cx="460851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007987F-1F70-4B05-B3CF-BE8B14426221}"/>
              </a:ext>
            </a:extLst>
          </p:cNvPr>
          <p:cNvSpPr/>
          <p:nvPr/>
        </p:nvSpPr>
        <p:spPr>
          <a:xfrm>
            <a:off x="3933185" y="312565"/>
            <a:ext cx="432049" cy="482029"/>
          </a:xfrm>
          <a:prstGeom prst="ellipse">
            <a:avLst/>
          </a:prstGeom>
          <a:noFill/>
          <a:ln w="190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4BC8B2-CAE6-4388-882C-A95263FE3FB5}"/>
              </a:ext>
            </a:extLst>
          </p:cNvPr>
          <p:cNvSpPr txBox="1"/>
          <p:nvPr/>
        </p:nvSpPr>
        <p:spPr>
          <a:xfrm>
            <a:off x="4259334" y="87248"/>
            <a:ext cx="19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Flux of particles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4E049D4-AD62-490D-B40D-89AC73B6CEE2}"/>
              </a:ext>
            </a:extLst>
          </p:cNvPr>
          <p:cNvSpPr/>
          <p:nvPr/>
        </p:nvSpPr>
        <p:spPr>
          <a:xfrm>
            <a:off x="6165433" y="384573"/>
            <a:ext cx="576064" cy="842515"/>
          </a:xfrm>
          <a:prstGeom prst="ellipse">
            <a:avLst/>
          </a:prstGeom>
          <a:noFill/>
          <a:ln w="190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C307E89-1D15-4863-BA04-B29920933982}"/>
              </a:ext>
            </a:extLst>
          </p:cNvPr>
          <p:cNvSpPr txBox="1"/>
          <p:nvPr/>
        </p:nvSpPr>
        <p:spPr>
          <a:xfrm>
            <a:off x="6453466" y="8724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Density gradient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12130BE-D637-424F-B31C-5C287D92B718}"/>
              </a:ext>
            </a:extLst>
          </p:cNvPr>
          <p:cNvCxnSpPr>
            <a:cxnSpLocks/>
          </p:cNvCxnSpPr>
          <p:nvPr/>
        </p:nvCxnSpPr>
        <p:spPr>
          <a:xfrm flipV="1">
            <a:off x="1079500" y="2019300"/>
            <a:ext cx="4851400" cy="172720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5F92A4B-3137-4AA4-8F8F-7B08519068AF}"/>
              </a:ext>
            </a:extLst>
          </p:cNvPr>
          <p:cNvCxnSpPr>
            <a:cxnSpLocks/>
          </p:cNvCxnSpPr>
          <p:nvPr/>
        </p:nvCxnSpPr>
        <p:spPr>
          <a:xfrm>
            <a:off x="7073900" y="2578100"/>
            <a:ext cx="0" cy="224790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80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75B277-F7E9-4C01-8AED-AA508BA451CC}"/>
              </a:ext>
            </a:extLst>
          </p:cNvPr>
          <p:cNvSpPr/>
          <p:nvPr/>
        </p:nvSpPr>
        <p:spPr>
          <a:xfrm>
            <a:off x="9183868" y="5463301"/>
            <a:ext cx="1240302" cy="43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107">
            <a:extLst>
              <a:ext uri="{FF2B5EF4-FFF2-40B4-BE49-F238E27FC236}">
                <a16:creationId xmlns:a16="http://schemas.microsoft.com/office/drawing/2014/main" xmlns="" id="{973B6CDD-E019-4EAD-8475-9FE815E45970}"/>
              </a:ext>
            </a:extLst>
          </p:cNvPr>
          <p:cNvSpPr/>
          <p:nvPr/>
        </p:nvSpPr>
        <p:spPr>
          <a:xfrm>
            <a:off x="459070" y="3048309"/>
            <a:ext cx="11226800" cy="3000059"/>
          </a:xfrm>
          <a:prstGeom prst="roundRect">
            <a:avLst>
              <a:gd name="adj" fmla="val 5707"/>
            </a:avLst>
          </a:prstGeom>
          <a:solidFill>
            <a:srgbClr val="9567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08">
            <a:extLst>
              <a:ext uri="{FF2B5EF4-FFF2-40B4-BE49-F238E27FC236}">
                <a16:creationId xmlns:a16="http://schemas.microsoft.com/office/drawing/2014/main" xmlns="" id="{0299887E-077C-47E6-9DC9-2EFE9467DC4E}"/>
              </a:ext>
            </a:extLst>
          </p:cNvPr>
          <p:cNvSpPr/>
          <p:nvPr/>
        </p:nvSpPr>
        <p:spPr>
          <a:xfrm>
            <a:off x="459070" y="77032"/>
            <a:ext cx="11226800" cy="2970226"/>
          </a:xfrm>
          <a:prstGeom prst="roundRect">
            <a:avLst>
              <a:gd name="adj" fmla="val 6283"/>
            </a:avLst>
          </a:prstGeom>
          <a:solidFill>
            <a:srgbClr val="9567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3A1F71A-85BE-4707-926A-9FFAD2763AEF}"/>
              </a:ext>
            </a:extLst>
          </p:cNvPr>
          <p:cNvGrpSpPr/>
          <p:nvPr/>
        </p:nvGrpSpPr>
        <p:grpSpPr>
          <a:xfrm>
            <a:off x="16132160" y="1563448"/>
            <a:ext cx="2516896" cy="3944789"/>
            <a:chOff x="326913" y="2423717"/>
            <a:chExt cx="2516896" cy="39447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762C048-9E28-4A52-9521-C2F20206DC53}"/>
                </a:ext>
              </a:extLst>
            </p:cNvPr>
            <p:cNvSpPr/>
            <p:nvPr/>
          </p:nvSpPr>
          <p:spPr>
            <a:xfrm>
              <a:off x="524411" y="4460358"/>
              <a:ext cx="531353" cy="7405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8047DC1-61B8-43A3-9EE4-15C18D2BB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7" y="2423717"/>
              <a:ext cx="2466422" cy="3944789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335E078-797D-440E-B26C-3DE1F5832D21}"/>
                </a:ext>
              </a:extLst>
            </p:cNvPr>
            <p:cNvGrpSpPr/>
            <p:nvPr/>
          </p:nvGrpSpPr>
          <p:grpSpPr>
            <a:xfrm>
              <a:off x="326913" y="3653483"/>
              <a:ext cx="2505302" cy="2115917"/>
              <a:chOff x="326913" y="3653483"/>
              <a:chExt cx="2505302" cy="21159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xmlns="" id="{022D9351-849A-4937-BB71-638DFADE39A2}"/>
                      </a:ext>
                    </a:extLst>
                  </p:cNvPr>
                  <p:cNvSpPr txBox="1"/>
                  <p:nvPr/>
                </p:nvSpPr>
                <p:spPr>
                  <a:xfrm>
                    <a:off x="872713" y="3878137"/>
                    <a:ext cx="4892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400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𝝓</m:t>
                          </m:r>
                        </m:oMath>
                      </m:oMathPara>
                    </a14:m>
                    <a:endParaRPr lang="en-GB" sz="2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2713" y="3878137"/>
                    <a:ext cx="489236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3750" r="-10000" b="-25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xmlns="" id="{6986FA6F-0521-4A27-8ADC-725CF11FA8F0}"/>
                      </a:ext>
                    </a:extLst>
                  </p:cNvPr>
                  <p:cNvSpPr txBox="1"/>
                  <p:nvPr/>
                </p:nvSpPr>
                <p:spPr>
                  <a:xfrm>
                    <a:off x="1727048" y="4174640"/>
                    <a:ext cx="46839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400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𝑹</m:t>
                          </m:r>
                        </m:oMath>
                      </m:oMathPara>
                    </a14:m>
                    <a:endParaRPr lang="en-GB" sz="2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7048" y="4174640"/>
                    <a:ext cx="468397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r="-2597"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xmlns="" id="{E0F1B434-573E-4973-838F-6D70F4EC2B2B}"/>
                      </a:ext>
                    </a:extLst>
                  </p:cNvPr>
                  <p:cNvSpPr txBox="1"/>
                  <p:nvPr/>
                </p:nvSpPr>
                <p:spPr>
                  <a:xfrm>
                    <a:off x="326913" y="5123069"/>
                    <a:ext cx="250530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𝑹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𝝓</m:t>
                        </m:r>
                      </m:oMath>
                    </a14:m>
                    <a:r>
                      <a:rPr lang="en-GB" b="1" dirty="0">
                        <a:solidFill>
                          <a:schemeClr val="bg1"/>
                        </a:solidFill>
                      </a:rPr>
                      <a:t> plane at </a:t>
                    </a:r>
                    <a14:m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𝒁</m:t>
                        </m:r>
                        <m:r>
                          <a:rPr lang="en-GB" b="1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GB" b="1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𝟎</m:t>
                        </m:r>
                      </m:oMath>
                    </a14:m>
                    <a:r>
                      <a:rPr lang="en-GB" b="1" dirty="0">
                        <a:solidFill>
                          <a:schemeClr val="bg1"/>
                        </a:solidFill>
                      </a:rPr>
                      <a:t> m</a:t>
                    </a:r>
                  </a:p>
                  <a:p>
                    <a:pPr algn="ctr"/>
                    <a:r>
                      <a:rPr lang="en-GB" b="1" dirty="0">
                        <a:solidFill>
                          <a:schemeClr val="bg1"/>
                        </a:solidFill>
                      </a:rPr>
                      <a:t>(mid-plane)</a:t>
                    </a: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913" y="5123069"/>
                    <a:ext cx="2505302" cy="646331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4717" r="-14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F7E80CFE-AE4F-40DA-9AE4-7AA01C95A6E3}"/>
                  </a:ext>
                </a:extLst>
              </p:cNvPr>
              <p:cNvSpPr/>
              <p:nvPr/>
            </p:nvSpPr>
            <p:spPr>
              <a:xfrm>
                <a:off x="539552" y="4109656"/>
                <a:ext cx="1334061" cy="936104"/>
              </a:xfrm>
              <a:prstGeom prst="rect">
                <a:avLst/>
              </a:prstGeom>
              <a:blipFill dpi="0" rotWithShape="1">
                <a:blip r:embed="rId8">
                  <a:alphaModFix amt="60000"/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>
                  <a:rot lat="42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4E2768D-1923-469D-BEC3-0AB4BF863663}"/>
                  </a:ext>
                </a:extLst>
              </p:cNvPr>
              <p:cNvGrpSpPr/>
              <p:nvPr/>
            </p:nvGrpSpPr>
            <p:grpSpPr>
              <a:xfrm>
                <a:off x="533377" y="3653483"/>
                <a:ext cx="1504973" cy="1044354"/>
                <a:chOff x="533377" y="3294284"/>
                <a:chExt cx="1504973" cy="1044354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xmlns="" id="{899EE54D-D542-44C1-BAF6-B3EF73B04DE2}"/>
                    </a:ext>
                  </a:extLst>
                </p:cNvPr>
                <p:cNvCxnSpPr/>
                <p:nvPr/>
              </p:nvCxnSpPr>
              <p:spPr>
                <a:xfrm flipH="1" flipV="1">
                  <a:off x="533377" y="3959646"/>
                  <a:ext cx="1023294" cy="3027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xmlns="" id="{8C7068B5-5C79-451D-80B5-9D57609B0E80}"/>
                    </a:ext>
                  </a:extLst>
                </p:cNvPr>
                <p:cNvCxnSpPr/>
                <p:nvPr/>
              </p:nvCxnSpPr>
              <p:spPr>
                <a:xfrm>
                  <a:off x="1561634" y="3950681"/>
                  <a:ext cx="476716" cy="387957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xmlns="" id="{341BDF43-188F-45C7-A65E-B4BFCF7EC296}"/>
                    </a:ext>
                  </a:extLst>
                </p:cNvPr>
                <p:cNvCxnSpPr/>
                <p:nvPr/>
              </p:nvCxnSpPr>
              <p:spPr>
                <a:xfrm flipV="1">
                  <a:off x="1559416" y="3294284"/>
                  <a:ext cx="0" cy="666875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xmlns="" id="{386ADB81-4DA6-44CD-8830-9BF98018707C}"/>
                      </a:ext>
                    </a:extLst>
                  </p:cNvPr>
                  <p:cNvSpPr txBox="1"/>
                  <p:nvPr/>
                </p:nvSpPr>
                <p:spPr>
                  <a:xfrm>
                    <a:off x="1483740" y="3802634"/>
                    <a:ext cx="4475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400" b="1" i="1" dirty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𝒁</m:t>
                          </m:r>
                        </m:oMath>
                      </m:oMathPara>
                    </a14:m>
                    <a:endParaRPr lang="en-GB" sz="2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83740" y="3802634"/>
                    <a:ext cx="447558" cy="461665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r="-2703"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0337E0-CF34-4DB0-8BBF-91B1B8A81B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r="26567"/>
          <a:stretch/>
        </p:blipFill>
        <p:spPr>
          <a:xfrm>
            <a:off x="4997093" y="397122"/>
            <a:ext cx="1636211" cy="261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ight Arrow 51">
            <a:extLst>
              <a:ext uri="{FF2B5EF4-FFF2-40B4-BE49-F238E27FC236}">
                <a16:creationId xmlns:a16="http://schemas.microsoft.com/office/drawing/2014/main" xmlns="" id="{1DD4ADBB-0704-4EF1-8B1B-546FF99617A1}"/>
              </a:ext>
            </a:extLst>
          </p:cNvPr>
          <p:cNvSpPr/>
          <p:nvPr/>
        </p:nvSpPr>
        <p:spPr>
          <a:xfrm>
            <a:off x="2487567" y="1596954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0F63A018-B30F-4800-83D6-B27F2F82A811}"/>
              </a:ext>
            </a:extLst>
          </p:cNvPr>
          <p:cNvSpPr txBox="1">
            <a:spLocks/>
          </p:cNvSpPr>
          <p:nvPr/>
        </p:nvSpPr>
        <p:spPr>
          <a:xfrm>
            <a:off x="804706" y="81388"/>
            <a:ext cx="1655821" cy="373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Raw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92230421-06E7-4DDF-BF9A-ADF69358DD52}"/>
              </a:ext>
            </a:extLst>
          </p:cNvPr>
          <p:cNvSpPr txBox="1">
            <a:spLocks/>
          </p:cNvSpPr>
          <p:nvPr/>
        </p:nvSpPr>
        <p:spPr>
          <a:xfrm>
            <a:off x="2317425" y="80337"/>
            <a:ext cx="2721113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subtracted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F833DEF-CD9F-473F-8C4F-82DD98FC2585}"/>
              </a:ext>
            </a:extLst>
          </p:cNvPr>
          <p:cNvSpPr/>
          <p:nvPr/>
        </p:nvSpPr>
        <p:spPr>
          <a:xfrm>
            <a:off x="4906744" y="81388"/>
            <a:ext cx="1798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field lines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3E06D94F-750F-4AC7-B426-FBB6DEF9F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r="26543"/>
          <a:stretch/>
        </p:blipFill>
        <p:spPr bwMode="auto">
          <a:xfrm>
            <a:off x="791002" y="419905"/>
            <a:ext cx="1590150" cy="2555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F4EDA6DE-A8C2-476F-A30D-3F846F4D6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2" r="27627"/>
          <a:stretch/>
        </p:blipFill>
        <p:spPr bwMode="auto">
          <a:xfrm>
            <a:off x="2846165" y="413111"/>
            <a:ext cx="1590150" cy="260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8" name="Right Arrow 64">
            <a:extLst>
              <a:ext uri="{FF2B5EF4-FFF2-40B4-BE49-F238E27FC236}">
                <a16:creationId xmlns:a16="http://schemas.microsoft.com/office/drawing/2014/main" xmlns="" id="{0846E803-3952-4C18-9FF1-637C8F1067AD}"/>
              </a:ext>
            </a:extLst>
          </p:cNvPr>
          <p:cNvSpPr/>
          <p:nvPr/>
        </p:nvSpPr>
        <p:spPr>
          <a:xfrm>
            <a:off x="4614165" y="1633630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29" name="Right Arrow 65">
            <a:extLst>
              <a:ext uri="{FF2B5EF4-FFF2-40B4-BE49-F238E27FC236}">
                <a16:creationId xmlns:a16="http://schemas.microsoft.com/office/drawing/2014/main" xmlns="" id="{13A50D1F-DD6E-4B6D-BC6E-6D75ED37EF8D}"/>
              </a:ext>
            </a:extLst>
          </p:cNvPr>
          <p:cNvSpPr/>
          <p:nvPr/>
        </p:nvSpPr>
        <p:spPr>
          <a:xfrm>
            <a:off x="6747347" y="1632453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A8307DB-0B8D-448B-A52E-015A633FA700}"/>
              </a:ext>
            </a:extLst>
          </p:cNvPr>
          <p:cNvSpPr/>
          <p:nvPr/>
        </p:nvSpPr>
        <p:spPr>
          <a:xfrm>
            <a:off x="7927478" y="26548"/>
            <a:ext cx="1034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B597200-CCF7-4EC1-AB71-1DF46E4722E3}"/>
              </a:ext>
            </a:extLst>
          </p:cNvPr>
          <p:cNvSpPr/>
          <p:nvPr/>
        </p:nvSpPr>
        <p:spPr>
          <a:xfrm>
            <a:off x="9583161" y="74051"/>
            <a:ext cx="195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Filament detection</a:t>
            </a:r>
          </a:p>
        </p:txBody>
      </p:sp>
      <p:sp>
        <p:nvSpPr>
          <p:cNvPr id="32" name="Right Arrow 68">
            <a:extLst>
              <a:ext uri="{FF2B5EF4-FFF2-40B4-BE49-F238E27FC236}">
                <a16:creationId xmlns:a16="http://schemas.microsoft.com/office/drawing/2014/main" xmlns="" id="{E320A4A2-10EB-40E2-841F-3CE0FF66B662}"/>
              </a:ext>
            </a:extLst>
          </p:cNvPr>
          <p:cNvSpPr/>
          <p:nvPr/>
        </p:nvSpPr>
        <p:spPr>
          <a:xfrm>
            <a:off x="9315661" y="1596954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xmlns="" id="{77729A22-D6A6-48FE-B8F9-EB66A0D51A34}"/>
              </a:ext>
            </a:extLst>
          </p:cNvPr>
          <p:cNvSpPr txBox="1">
            <a:spLocks/>
          </p:cNvSpPr>
          <p:nvPr/>
        </p:nvSpPr>
        <p:spPr>
          <a:xfrm>
            <a:off x="3956347" y="2995854"/>
            <a:ext cx="1741638" cy="35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Synthetic frames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643E01AE-802F-4939-988D-503AC03BC67F}"/>
              </a:ext>
            </a:extLst>
          </p:cNvPr>
          <p:cNvSpPr txBox="1">
            <a:spLocks/>
          </p:cNvSpPr>
          <p:nvPr/>
        </p:nvSpPr>
        <p:spPr>
          <a:xfrm>
            <a:off x="1083814" y="2995854"/>
            <a:ext cx="2159877" cy="35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 Filament PDFs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Content Placeholder 9">
            <a:extLst>
              <a:ext uri="{FF2B5EF4-FFF2-40B4-BE49-F238E27FC236}">
                <a16:creationId xmlns:a16="http://schemas.microsoft.com/office/drawing/2014/main" xmlns="" id="{D48D0CE4-0606-4241-A9C6-E5B32A15F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4017" r="4530" b="8436"/>
          <a:stretch/>
        </p:blipFill>
        <p:spPr>
          <a:xfrm>
            <a:off x="3981863" y="3322485"/>
            <a:ext cx="1653095" cy="2635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6" name="Right Arrow 73">
            <a:extLst>
              <a:ext uri="{FF2B5EF4-FFF2-40B4-BE49-F238E27FC236}">
                <a16:creationId xmlns:a16="http://schemas.microsoft.com/office/drawing/2014/main" xmlns="" id="{2D280AB9-07FE-4519-9B39-1A061674674D}"/>
              </a:ext>
            </a:extLst>
          </p:cNvPr>
          <p:cNvSpPr/>
          <p:nvPr/>
        </p:nvSpPr>
        <p:spPr>
          <a:xfrm>
            <a:off x="3584760" y="4360853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5D41A9D5-CB39-4C9F-BF87-FFBAA9F32037}"/>
              </a:ext>
            </a:extLst>
          </p:cNvPr>
          <p:cNvSpPr txBox="1">
            <a:spLocks/>
          </p:cNvSpPr>
          <p:nvPr/>
        </p:nvSpPr>
        <p:spPr>
          <a:xfrm>
            <a:off x="6259283" y="3001152"/>
            <a:ext cx="2020895" cy="35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Filament detection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ight Arrow 75">
            <a:extLst>
              <a:ext uri="{FF2B5EF4-FFF2-40B4-BE49-F238E27FC236}">
                <a16:creationId xmlns:a16="http://schemas.microsoft.com/office/drawing/2014/main" xmlns="" id="{5406E473-E429-49B4-A139-97D84DBA16FF}"/>
              </a:ext>
            </a:extLst>
          </p:cNvPr>
          <p:cNvSpPr/>
          <p:nvPr/>
        </p:nvSpPr>
        <p:spPr>
          <a:xfrm>
            <a:off x="5720096" y="4323226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FB274C2-89B0-4C7F-939C-D0B5582FCB4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3" t="12104" r="24906" b="10714"/>
          <a:stretch/>
        </p:blipFill>
        <p:spPr>
          <a:xfrm>
            <a:off x="9660991" y="453125"/>
            <a:ext cx="1724809" cy="2538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FABBEB8-7D44-4A73-8697-04B08EB0250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5"/>
          <a:stretch/>
        </p:blipFill>
        <p:spPr>
          <a:xfrm>
            <a:off x="6019817" y="3276005"/>
            <a:ext cx="2156838" cy="2785208"/>
          </a:xfrm>
          <a:prstGeom prst="rect">
            <a:avLst/>
          </a:prstGeom>
        </p:spPr>
      </p:pic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8E3C54D7-3090-4899-AF21-1A428F6F3A7D}"/>
              </a:ext>
            </a:extLst>
          </p:cNvPr>
          <p:cNvSpPr txBox="1">
            <a:spLocks/>
          </p:cNvSpPr>
          <p:nvPr/>
        </p:nvSpPr>
        <p:spPr>
          <a:xfrm>
            <a:off x="8875938" y="3002912"/>
            <a:ext cx="2232248" cy="35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Error quantification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8B02017-BB16-48F7-A54F-D51EA620B0D2}"/>
              </a:ext>
            </a:extLst>
          </p:cNvPr>
          <p:cNvGrpSpPr/>
          <p:nvPr/>
        </p:nvGrpSpPr>
        <p:grpSpPr>
          <a:xfrm>
            <a:off x="3242694" y="2058265"/>
            <a:ext cx="1366105" cy="452239"/>
            <a:chOff x="2102915" y="3380786"/>
            <a:chExt cx="1366105" cy="452239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EE3B1BF4-3ADB-45C5-85BD-0AE73A3957C0}"/>
                </a:ext>
              </a:extLst>
            </p:cNvPr>
            <p:cNvCxnSpPr/>
            <p:nvPr/>
          </p:nvCxnSpPr>
          <p:spPr>
            <a:xfrm flipH="1" flipV="1">
              <a:off x="2102915" y="3380786"/>
              <a:ext cx="262735" cy="1633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0423134-AE29-4AA9-B29A-E59CAD13C26F}"/>
                </a:ext>
              </a:extLst>
            </p:cNvPr>
            <p:cNvSpPr txBox="1"/>
            <p:nvPr/>
          </p:nvSpPr>
          <p:spPr>
            <a:xfrm>
              <a:off x="2301102" y="3432915"/>
              <a:ext cx="11679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Filament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5018012-CDD1-48D1-8479-C7D51F698136}"/>
              </a:ext>
            </a:extLst>
          </p:cNvPr>
          <p:cNvGrpSpPr/>
          <p:nvPr/>
        </p:nvGrpSpPr>
        <p:grpSpPr>
          <a:xfrm>
            <a:off x="6903308" y="319418"/>
            <a:ext cx="2472806" cy="2793971"/>
            <a:chOff x="5596620" y="1866361"/>
            <a:chExt cx="1840490" cy="221276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225B1FED-7C23-470C-A773-30523B2E0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2"/>
            <a:stretch/>
          </p:blipFill>
          <p:spPr>
            <a:xfrm>
              <a:off x="5723183" y="1866361"/>
              <a:ext cx="1713927" cy="221276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F7A09078-DC1B-4644-9772-E9F306D93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6" r="89135" b="39610"/>
            <a:stretch/>
          </p:blipFill>
          <p:spPr>
            <a:xfrm>
              <a:off x="5596620" y="2086249"/>
              <a:ext cx="226700" cy="81741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54CCB383-A06B-4B0A-874F-8F8CC8DBA858}"/>
              </a:ext>
            </a:extLst>
          </p:cNvPr>
          <p:cNvGrpSpPr/>
          <p:nvPr/>
        </p:nvGrpSpPr>
        <p:grpSpPr>
          <a:xfrm>
            <a:off x="8134491" y="1819465"/>
            <a:ext cx="1115242" cy="600810"/>
            <a:chOff x="6136901" y="3048000"/>
            <a:chExt cx="1115242" cy="600810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3D5ED095-A4DB-4A7F-AA30-8844AAD3DF50}"/>
                </a:ext>
              </a:extLst>
            </p:cNvPr>
            <p:cNvCxnSpPr/>
            <p:nvPr/>
          </p:nvCxnSpPr>
          <p:spPr>
            <a:xfrm flipH="1" flipV="1">
              <a:off x="6608473" y="3048000"/>
              <a:ext cx="81632" cy="33278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C3A36D0-C337-45D7-87EA-D32528D4445C}"/>
                </a:ext>
              </a:extLst>
            </p:cNvPr>
            <p:cNvSpPr txBox="1"/>
            <p:nvPr/>
          </p:nvSpPr>
          <p:spPr>
            <a:xfrm>
              <a:off x="6136901" y="3248700"/>
              <a:ext cx="11152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Filament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32930F7-BFDB-4065-B3EC-576898EE9AC4}"/>
              </a:ext>
            </a:extLst>
          </p:cNvPr>
          <p:cNvGrpSpPr/>
          <p:nvPr/>
        </p:nvGrpSpPr>
        <p:grpSpPr>
          <a:xfrm>
            <a:off x="5442126" y="1995606"/>
            <a:ext cx="1366105" cy="452239"/>
            <a:chOff x="2102915" y="3380786"/>
            <a:chExt cx="1366105" cy="452239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480C7DF1-0074-45FC-8C5B-3D552AF38A5B}"/>
                </a:ext>
              </a:extLst>
            </p:cNvPr>
            <p:cNvCxnSpPr/>
            <p:nvPr/>
          </p:nvCxnSpPr>
          <p:spPr>
            <a:xfrm flipH="1" flipV="1">
              <a:off x="2102915" y="3380786"/>
              <a:ext cx="262735" cy="16336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7C827FB-BC4C-4540-9E4F-675528568EBC}"/>
                </a:ext>
              </a:extLst>
            </p:cNvPr>
            <p:cNvSpPr txBox="1"/>
            <p:nvPr/>
          </p:nvSpPr>
          <p:spPr>
            <a:xfrm>
              <a:off x="2301102" y="3432915"/>
              <a:ext cx="11679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Filament</a:t>
              </a:r>
              <a:endPara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C996E1A-649B-459D-8107-C31247D83C1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8570" r="88722" b="44530"/>
          <a:stretch/>
        </p:blipFill>
        <p:spPr>
          <a:xfrm>
            <a:off x="6031295" y="4130079"/>
            <a:ext cx="172262" cy="57693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110EFBC4-C1BB-4A5A-8C7E-38741BC86A40}"/>
              </a:ext>
            </a:extLst>
          </p:cNvPr>
          <p:cNvGrpSpPr/>
          <p:nvPr/>
        </p:nvGrpSpPr>
        <p:grpSpPr>
          <a:xfrm>
            <a:off x="791002" y="3313895"/>
            <a:ext cx="2716955" cy="2703201"/>
            <a:chOff x="72390" y="4360818"/>
            <a:chExt cx="2522682" cy="252822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9EDD0073-40E7-4B70-AE38-409ED6BCD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" y="4360818"/>
              <a:ext cx="2522682" cy="24673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160A455-303D-4EF3-B2A0-644D94B7731C}"/>
                </a:ext>
              </a:extLst>
            </p:cNvPr>
            <p:cNvSpPr txBox="1"/>
            <p:nvPr/>
          </p:nvSpPr>
          <p:spPr>
            <a:xfrm>
              <a:off x="555954" y="4395202"/>
              <a:ext cx="77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Radial </a:t>
              </a:r>
            </a:p>
            <a:p>
              <a:pPr algn="ctr"/>
              <a:r>
                <a:rPr lang="en-GB" sz="1400" dirty="0"/>
                <a:t>position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C052C38-9867-49B8-8504-E45F19D63B5E}"/>
                </a:ext>
              </a:extLst>
            </p:cNvPr>
            <p:cNvSpPr txBox="1"/>
            <p:nvPr/>
          </p:nvSpPr>
          <p:spPr>
            <a:xfrm>
              <a:off x="1682175" y="4389854"/>
              <a:ext cx="810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Toroidal </a:t>
              </a:r>
            </a:p>
            <a:p>
              <a:pPr algn="ctr"/>
              <a:r>
                <a:rPr lang="en-GB" sz="1400" dirty="0"/>
                <a:t>position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FCABBD75-147B-43C2-841B-1A11499EF656}"/>
                </a:ext>
              </a:extLst>
            </p:cNvPr>
            <p:cNvSpPr txBox="1"/>
            <p:nvPr/>
          </p:nvSpPr>
          <p:spPr>
            <a:xfrm>
              <a:off x="644314" y="5647000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Radial</a:t>
              </a:r>
            </a:p>
            <a:p>
              <a:pPr algn="ctr"/>
              <a:r>
                <a:rPr lang="en-GB" sz="1400" dirty="0"/>
                <a:t>width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DCD23367-385A-459A-8622-A0AD863AA404}"/>
                </a:ext>
              </a:extLst>
            </p:cNvPr>
            <p:cNvSpPr txBox="1"/>
            <p:nvPr/>
          </p:nvSpPr>
          <p:spPr>
            <a:xfrm>
              <a:off x="1717841" y="5655041"/>
              <a:ext cx="7701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Toroidal</a:t>
              </a:r>
            </a:p>
            <a:p>
              <a:pPr algn="ctr"/>
              <a:r>
                <a:rPr lang="en-GB" sz="1400" dirty="0"/>
                <a:t>width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xmlns="" id="{9C125AE2-0462-40BD-9C75-704DE0DD82D4}"/>
                    </a:ext>
                  </a:extLst>
                </p:cNvPr>
                <p:cNvSpPr txBox="1"/>
                <p:nvPr/>
              </p:nvSpPr>
              <p:spPr>
                <a:xfrm>
                  <a:off x="618773" y="5445224"/>
                  <a:ext cx="42992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00" b="1" i="1" dirty="0" smtClean="0">
                          <a:latin typeface="Cambria Math"/>
                        </a:rPr>
                        <m:t>𝑹</m:t>
                      </m:r>
                    </m:oMath>
                  </a14:m>
                  <a:r>
                    <a:rPr lang="en-GB" sz="800" b="1" dirty="0"/>
                    <a:t> [m]</a:t>
                  </a: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773" y="5445224"/>
                  <a:ext cx="429926" cy="215444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xmlns="" id="{15ACF782-9268-4E6C-B13B-69EBF79AD192}"/>
                    </a:ext>
                  </a:extLst>
                </p:cNvPr>
                <p:cNvSpPr txBox="1"/>
                <p:nvPr/>
              </p:nvSpPr>
              <p:spPr>
                <a:xfrm>
                  <a:off x="1759682" y="5445804"/>
                  <a:ext cx="50847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00" b="1" i="1" dirty="0" smtClean="0">
                          <a:latin typeface="Cambria Math"/>
                        </a:rPr>
                        <m:t>𝑹</m:t>
                      </m:r>
                      <m:r>
                        <a:rPr lang="en-GB" sz="800" b="1" i="1" dirty="0" smtClean="0">
                          <a:latin typeface="Cambria Math"/>
                        </a:rPr>
                        <m:t>𝝓</m:t>
                      </m:r>
                    </m:oMath>
                  </a14:m>
                  <a:r>
                    <a:rPr lang="en-GB" sz="800" b="1" dirty="0"/>
                    <a:t> [m]</a:t>
                  </a: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9682" y="5445804"/>
                  <a:ext cx="508473" cy="215444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06F5C82E-B62C-40ED-B925-3B0B20323E16}"/>
                    </a:ext>
                  </a:extLst>
                </p:cNvPr>
                <p:cNvSpPr txBox="1"/>
                <p:nvPr/>
              </p:nvSpPr>
              <p:spPr>
                <a:xfrm>
                  <a:off x="600731" y="6673602"/>
                  <a:ext cx="49564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00" b="1" i="0" dirty="0" smtClean="0">
                          <a:latin typeface="Cambria Math"/>
                        </a:rPr>
                        <m:t>𝚫</m:t>
                      </m:r>
                      <m:r>
                        <a:rPr lang="en-GB" sz="800" b="1" i="1" dirty="0" smtClean="0">
                          <a:latin typeface="Cambria Math"/>
                        </a:rPr>
                        <m:t>𝑹</m:t>
                      </m:r>
                    </m:oMath>
                  </a14:m>
                  <a:r>
                    <a:rPr lang="en-GB" sz="800" b="1" dirty="0"/>
                    <a:t> [m]</a:t>
                  </a: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731" y="6673602"/>
                  <a:ext cx="495649" cy="215444"/>
                </a:xfrm>
                <a:prstGeom prst="rect">
                  <a:avLst/>
                </a:prstGeom>
                <a:blipFill rotWithShape="1">
                  <a:blip r:embed="rId30"/>
                  <a:stretch>
                    <a:fillRect b="-1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7E588CEB-7248-4D82-B49F-1C1558925980}"/>
                    </a:ext>
                  </a:extLst>
                </p:cNvPr>
                <p:cNvSpPr txBox="1"/>
                <p:nvPr/>
              </p:nvSpPr>
              <p:spPr>
                <a:xfrm>
                  <a:off x="1691680" y="6663590"/>
                  <a:ext cx="65934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800" b="1" i="0" dirty="0" smtClean="0">
                          <a:latin typeface="Cambria Math"/>
                        </a:rPr>
                        <m:t>𝚫</m:t>
                      </m:r>
                      <m:d>
                        <m:dPr>
                          <m:ctrlPr>
                            <a:rPr lang="en-GB" sz="800" b="1" i="1" dirty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800" b="1" i="1" dirty="0" smtClean="0">
                              <a:latin typeface="Cambria Math"/>
                            </a:rPr>
                            <m:t>𝑹</m:t>
                          </m:r>
                          <m:r>
                            <a:rPr lang="en-GB" sz="800" b="1" i="1" dirty="0" smtClean="0">
                              <a:latin typeface="Cambria Math"/>
                            </a:rPr>
                            <m:t>𝝓</m:t>
                          </m:r>
                        </m:e>
                      </m:d>
                    </m:oMath>
                  </a14:m>
                  <a:r>
                    <a:rPr lang="en-GB" sz="800" b="1" dirty="0"/>
                    <a:t> [m]</a:t>
                  </a: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1680" y="6663590"/>
                  <a:ext cx="659347" cy="215444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 b="-1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9" name="Right Arrow 76">
            <a:extLst>
              <a:ext uri="{FF2B5EF4-FFF2-40B4-BE49-F238E27FC236}">
                <a16:creationId xmlns:a16="http://schemas.microsoft.com/office/drawing/2014/main" xmlns="" id="{F1E3F25C-93BD-4DB5-BE9D-F9B64AACCFFF}"/>
              </a:ext>
            </a:extLst>
          </p:cNvPr>
          <p:cNvSpPr/>
          <p:nvPr/>
        </p:nvSpPr>
        <p:spPr>
          <a:xfrm>
            <a:off x="8155153" y="4357614"/>
            <a:ext cx="261137" cy="450224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5A70AB4D-DF25-4DF2-A695-A0C67A935B66}"/>
              </a:ext>
            </a:extLst>
          </p:cNvPr>
          <p:cNvGrpSpPr/>
          <p:nvPr/>
        </p:nvGrpSpPr>
        <p:grpSpPr>
          <a:xfrm>
            <a:off x="8543012" y="3399522"/>
            <a:ext cx="2848611" cy="2602168"/>
            <a:chOff x="6445614" y="4380992"/>
            <a:chExt cx="2632634" cy="242468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A63DBE42-F69A-4971-AE3C-87DD5E7D2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"/>
            <a:stretch/>
          </p:blipFill>
          <p:spPr>
            <a:xfrm>
              <a:off x="6462713" y="4380992"/>
              <a:ext cx="2615535" cy="24154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835F24C1-4BAF-421A-9988-9F278D065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396"/>
            <a:stretch/>
          </p:blipFill>
          <p:spPr>
            <a:xfrm>
              <a:off x="6445614" y="4436061"/>
              <a:ext cx="151863" cy="2369619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CB34B421-A984-473A-A8C7-74654C7D72AE}"/>
              </a:ext>
            </a:extLst>
          </p:cNvPr>
          <p:cNvSpPr/>
          <p:nvPr/>
        </p:nvSpPr>
        <p:spPr>
          <a:xfrm>
            <a:off x="9838471" y="6473463"/>
            <a:ext cx="235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badi" panose="020B0604020202020204" pitchFamily="34" charset="0"/>
              </a:rPr>
              <a:t>Tom.Farley@ukaea.uk</a:t>
            </a:r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E39C6FA-330B-4387-9BE7-43C01D5524EB}"/>
              </a:ext>
            </a:extLst>
          </p:cNvPr>
          <p:cNvSpPr txBox="1"/>
          <p:nvPr/>
        </p:nvSpPr>
        <p:spPr>
          <a:xfrm>
            <a:off x="8904801" y="3465653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4337AD6-FDB0-45DB-8E1A-C2CC11B60C26}"/>
              </a:ext>
            </a:extLst>
          </p:cNvPr>
          <p:cNvSpPr txBox="1"/>
          <p:nvPr/>
        </p:nvSpPr>
        <p:spPr>
          <a:xfrm>
            <a:off x="10160861" y="3472703"/>
            <a:ext cx="81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Toroidal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C7B843A-522B-4962-9DF3-5CDFEF63B469}"/>
              </a:ext>
            </a:extLst>
          </p:cNvPr>
          <p:cNvSpPr txBox="1"/>
          <p:nvPr/>
        </p:nvSpPr>
        <p:spPr>
          <a:xfrm>
            <a:off x="8975231" y="4912592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width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AE89CC-5B88-44C3-A976-B701F3A3FCD0}"/>
              </a:ext>
            </a:extLst>
          </p:cNvPr>
          <p:cNvSpPr txBox="1"/>
          <p:nvPr/>
        </p:nvSpPr>
        <p:spPr>
          <a:xfrm>
            <a:off x="10178597" y="4933031"/>
            <a:ext cx="77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Toroidal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159669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>
            <a:extLst>
              <a:ext uri="{FF2B5EF4-FFF2-40B4-BE49-F238E27FC236}">
                <a16:creationId xmlns:a16="http://schemas.microsoft.com/office/drawing/2014/main" xmlns="" id="{E44E9B8E-8F5D-4CB3-AE86-88F5552D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28" y="4463331"/>
            <a:ext cx="9833788" cy="12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27BDE9-8911-4B71-A327-B2628BC6B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57" y="304118"/>
            <a:ext cx="5276183" cy="395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F63AAC-C4FC-4210-9369-789B96239111}"/>
              </a:ext>
            </a:extLst>
          </p:cNvPr>
          <p:cNvSpPr txBox="1"/>
          <p:nvPr/>
        </p:nvSpPr>
        <p:spPr>
          <a:xfrm>
            <a:off x="4509989" y="5695380"/>
            <a:ext cx="3172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/>
              <a:t>Militello</a:t>
            </a:r>
            <a:r>
              <a:rPr lang="en-US" sz="1600" dirty="0"/>
              <a:t> NF Letters and PPCF (2016)</a:t>
            </a:r>
          </a:p>
        </p:txBody>
      </p:sp>
      <p:pic>
        <p:nvPicPr>
          <p:cNvPr id="6" name="test_video_2.avi">
            <a:hlinkClick r:id="" action="ppaction://media"/>
            <a:extLst>
              <a:ext uri="{FF2B5EF4-FFF2-40B4-BE49-F238E27FC236}">
                <a16:creationId xmlns:a16="http://schemas.microsoft.com/office/drawing/2014/main" xmlns="" id="{A90C4446-31A1-45F1-A23F-93EEA6CCCA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485" y="304117"/>
            <a:ext cx="5271790" cy="3953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51">
            <a:extLst>
              <a:ext uri="{FF2B5EF4-FFF2-40B4-BE49-F238E27FC236}">
                <a16:creationId xmlns:a16="http://schemas.microsoft.com/office/drawing/2014/main" xmlns="" id="{0E19AC36-7179-49FD-AA2E-DC51A362B244}"/>
              </a:ext>
            </a:extLst>
          </p:cNvPr>
          <p:cNvSpPr/>
          <p:nvPr/>
        </p:nvSpPr>
        <p:spPr>
          <a:xfrm>
            <a:off x="5843848" y="2021808"/>
            <a:ext cx="525260" cy="745721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55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07E8ADC-8FFF-4185-B7ED-19B178915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9131"/>
            <a:ext cx="5216469" cy="38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83E88B-A331-453B-898F-A77BFAB92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438" y="1199132"/>
            <a:ext cx="3121141" cy="387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8B0720-734B-4D5F-9E67-B46BDC3555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442" y="1199133"/>
            <a:ext cx="3456262" cy="3878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6327ED-6CCE-4A75-8724-E04E3F468AEB}"/>
              </a:ext>
            </a:extLst>
          </p:cNvPr>
          <p:cNvSpPr txBox="1"/>
          <p:nvPr/>
        </p:nvSpPr>
        <p:spPr>
          <a:xfrm>
            <a:off x="1787649" y="737468"/>
            <a:ext cx="21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Langmuir probe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0F2C77-FF0F-4FF4-801A-D88298E1E1BF}"/>
              </a:ext>
            </a:extLst>
          </p:cNvPr>
          <p:cNvSpPr txBox="1"/>
          <p:nvPr/>
        </p:nvSpPr>
        <p:spPr>
          <a:xfrm>
            <a:off x="5001115" y="737468"/>
            <a:ext cx="3795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Beam Emission Spectroscopy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8DE314-4DF6-4C02-B35D-4C78AFC222CC}"/>
              </a:ext>
            </a:extLst>
          </p:cNvPr>
          <p:cNvSpPr txBox="1"/>
          <p:nvPr/>
        </p:nvSpPr>
        <p:spPr>
          <a:xfrm>
            <a:off x="9386562" y="737468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Gas Puff Imaging</a:t>
            </a:r>
          </a:p>
        </p:txBody>
      </p:sp>
    </p:spTree>
    <p:extLst>
      <p:ext uri="{BB962C8B-B14F-4D97-AF65-F5344CB8AC3E}">
        <p14:creationId xmlns:p14="http://schemas.microsoft.com/office/powerpoint/2010/main" val="53301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0C0F33-7614-49A2-9ED3-7529F6A4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55" y="235028"/>
            <a:ext cx="6068593" cy="5671954"/>
          </a:xfrm>
          <a:prstGeom prst="roundRect">
            <a:avLst>
              <a:gd name="adj" fmla="val 36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D93DC8-A31C-444F-AB5C-F625619B5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49" y="235028"/>
            <a:ext cx="3544966" cy="567194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0CD7A50-D6A7-40F4-B010-1B15196A5DDD}"/>
              </a:ext>
            </a:extLst>
          </p:cNvPr>
          <p:cNvCxnSpPr/>
          <p:nvPr/>
        </p:nvCxnSpPr>
        <p:spPr>
          <a:xfrm>
            <a:off x="10527236" y="3242362"/>
            <a:ext cx="72007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80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5377C3-4A2B-4835-812F-1A1CF4FB1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67" r="26567"/>
          <a:stretch/>
        </p:blipFill>
        <p:spPr>
          <a:xfrm>
            <a:off x="8339499" y="520444"/>
            <a:ext cx="3185578" cy="509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ight Arrow 51">
            <a:extLst>
              <a:ext uri="{FF2B5EF4-FFF2-40B4-BE49-F238E27FC236}">
                <a16:creationId xmlns:a16="http://schemas.microsoft.com/office/drawing/2014/main" xmlns="" id="{7D00907C-607C-4C1B-A6D3-F362B8339010}"/>
              </a:ext>
            </a:extLst>
          </p:cNvPr>
          <p:cNvSpPr/>
          <p:nvPr/>
        </p:nvSpPr>
        <p:spPr>
          <a:xfrm>
            <a:off x="3848052" y="2605679"/>
            <a:ext cx="525260" cy="745721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342E822-CEE8-4A48-9864-DB2A34E69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788" r="26543"/>
          <a:stretch/>
        </p:blipFill>
        <p:spPr bwMode="auto">
          <a:xfrm>
            <a:off x="652088" y="520444"/>
            <a:ext cx="3090079" cy="4965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628C522-DA0C-4906-BD2D-3C918A93E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42" r="27627"/>
          <a:stretch/>
        </p:blipFill>
        <p:spPr bwMode="auto">
          <a:xfrm>
            <a:off x="4424750" y="475011"/>
            <a:ext cx="3090078" cy="505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Right Arrow 64">
            <a:extLst>
              <a:ext uri="{FF2B5EF4-FFF2-40B4-BE49-F238E27FC236}">
                <a16:creationId xmlns:a16="http://schemas.microsoft.com/office/drawing/2014/main" xmlns="" id="{5FC543F0-9198-41CD-98B5-226FECE061BA}"/>
              </a:ext>
            </a:extLst>
          </p:cNvPr>
          <p:cNvSpPr/>
          <p:nvPr/>
        </p:nvSpPr>
        <p:spPr>
          <a:xfrm>
            <a:off x="7712803" y="2455410"/>
            <a:ext cx="504843" cy="895990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0E208FE-E75A-487A-8291-6ED039468EC8}"/>
              </a:ext>
            </a:extLst>
          </p:cNvPr>
          <p:cNvCxnSpPr/>
          <p:nvPr/>
        </p:nvCxnSpPr>
        <p:spPr>
          <a:xfrm flipH="1" flipV="1">
            <a:off x="3964040" y="3326999"/>
            <a:ext cx="262735" cy="1633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10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FF271C9-936E-4E32-B47F-0B035A41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19" y="302043"/>
            <a:ext cx="4003008" cy="5840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AB0C4C8-99DF-4501-BF7F-5E68F12B0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67" r="26567"/>
          <a:stretch/>
        </p:blipFill>
        <p:spPr>
          <a:xfrm>
            <a:off x="335435" y="398715"/>
            <a:ext cx="3372840" cy="539765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9B80896-EF5F-4742-A494-4F5B7E978489}"/>
              </a:ext>
            </a:extLst>
          </p:cNvPr>
          <p:cNvCxnSpPr/>
          <p:nvPr/>
        </p:nvCxnSpPr>
        <p:spPr>
          <a:xfrm flipH="1" flipV="1">
            <a:off x="1025417" y="3627605"/>
            <a:ext cx="574341" cy="40953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F7295B-14A7-468A-B7FA-A00AAAA666DE}"/>
              </a:ext>
            </a:extLst>
          </p:cNvPr>
          <p:cNvSpPr txBox="1"/>
          <p:nvPr/>
        </p:nvSpPr>
        <p:spPr>
          <a:xfrm>
            <a:off x="1546958" y="3895726"/>
            <a:ext cx="13038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Filament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FCB0705A-C620-404F-A761-B7DEBFBC2A6B}"/>
              </a:ext>
            </a:extLst>
          </p:cNvPr>
          <p:cNvCxnSpPr/>
          <p:nvPr/>
        </p:nvCxnSpPr>
        <p:spPr>
          <a:xfrm flipH="1">
            <a:off x="2617901" y="2852782"/>
            <a:ext cx="665756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D3DC7A5-6D5F-49F1-B09F-17D1B489C13C}"/>
                  </a:ext>
                </a:extLst>
              </p:cNvPr>
              <p:cNvSpPr txBox="1"/>
              <p:nvPr/>
            </p:nvSpPr>
            <p:spPr>
              <a:xfrm>
                <a:off x="2695119" y="2469225"/>
                <a:ext cx="468398" cy="461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𝑹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3DC7A5-6D5F-49F1-B09F-17D1B489C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119" y="2469225"/>
                <a:ext cx="468398" cy="461666"/>
              </a:xfrm>
              <a:prstGeom prst="rect">
                <a:avLst/>
              </a:prstGeom>
              <a:blipFill>
                <a:blip r:embed="rId5"/>
                <a:stretch>
                  <a:fillRect r="-2597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677016-79D7-491C-B767-6D0A30E3BEEA}"/>
              </a:ext>
            </a:extLst>
          </p:cNvPr>
          <p:cNvGrpSpPr/>
          <p:nvPr/>
        </p:nvGrpSpPr>
        <p:grpSpPr>
          <a:xfrm>
            <a:off x="1159235" y="4379896"/>
            <a:ext cx="1970643" cy="1039977"/>
            <a:chOff x="5990932" y="5292582"/>
            <a:chExt cx="1976556" cy="1051446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xmlns="" id="{8E9B8F1E-355E-4F43-B7B2-01F89F8B0D79}"/>
                </a:ext>
              </a:extLst>
            </p:cNvPr>
            <p:cNvSpPr/>
            <p:nvPr/>
          </p:nvSpPr>
          <p:spPr>
            <a:xfrm rot="4917567">
              <a:off x="6432988" y="4850526"/>
              <a:ext cx="957709" cy="1841822"/>
            </a:xfrm>
            <a:prstGeom prst="arc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03A2919B-4140-4D43-93D2-4B57140EE355}"/>
                    </a:ext>
                  </a:extLst>
                </p:cNvPr>
                <p:cNvSpPr txBox="1"/>
                <p:nvPr/>
              </p:nvSpPr>
              <p:spPr>
                <a:xfrm>
                  <a:off x="7476784" y="5877271"/>
                  <a:ext cx="490704" cy="4667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𝝓</m:t>
                        </m:r>
                      </m:oMath>
                    </m:oMathPara>
                  </a14:m>
                  <a:endParaRPr lang="en-GB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784" y="5877271"/>
                  <a:ext cx="490704" cy="46675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3750" r="-10000" b="-2368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BFE8161-8364-49AC-B119-F9916E841D43}"/>
              </a:ext>
            </a:extLst>
          </p:cNvPr>
          <p:cNvCxnSpPr>
            <a:cxnSpLocks/>
          </p:cNvCxnSpPr>
          <p:nvPr/>
        </p:nvCxnSpPr>
        <p:spPr>
          <a:xfrm flipV="1">
            <a:off x="331621" y="3059970"/>
            <a:ext cx="3659914" cy="7403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229B68-C634-466D-9EE9-855A7896F3EE}"/>
              </a:ext>
            </a:extLst>
          </p:cNvPr>
          <p:cNvSpPr txBox="1"/>
          <p:nvPr/>
        </p:nvSpPr>
        <p:spPr>
          <a:xfrm>
            <a:off x="1841130" y="3029465"/>
            <a:ext cx="15023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Mid-plane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C3D9E9-841F-4177-83DF-699B8A45C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07" y="95658"/>
            <a:ext cx="4282899" cy="5943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9E6AF8C-E3EF-4C6C-9E74-0E6A1CBF64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8122" r="20474" b="9381"/>
          <a:stretch/>
        </p:blipFill>
        <p:spPr>
          <a:xfrm>
            <a:off x="4521666" y="1950832"/>
            <a:ext cx="1156492" cy="3431557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4782BCDD-8CE9-4593-AFE3-C41B1B639FA1}"/>
              </a:ext>
            </a:extLst>
          </p:cNvPr>
          <p:cNvCxnSpPr/>
          <p:nvPr/>
        </p:nvCxnSpPr>
        <p:spPr>
          <a:xfrm flipH="1" flipV="1">
            <a:off x="5337347" y="1928436"/>
            <a:ext cx="4583" cy="115082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77E52C6-0761-46DC-A3FD-1E1A825FE6CD}"/>
                  </a:ext>
                </a:extLst>
              </p:cNvPr>
              <p:cNvSpPr txBox="1"/>
              <p:nvPr/>
            </p:nvSpPr>
            <p:spPr>
              <a:xfrm>
                <a:off x="5282676" y="2325571"/>
                <a:ext cx="44755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𝒁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7E52C6-0761-46DC-A3FD-1E1A825FE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676" y="2325571"/>
                <a:ext cx="447558" cy="461665"/>
              </a:xfrm>
              <a:prstGeom prst="rect">
                <a:avLst/>
              </a:prstGeom>
              <a:blipFill>
                <a:blip r:embed="rId8"/>
                <a:stretch>
                  <a:fillRect r="-2740" b="-3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C1C5C1A-54A0-4ACB-BD88-173829914761}"/>
              </a:ext>
            </a:extLst>
          </p:cNvPr>
          <p:cNvCxnSpPr>
            <a:cxnSpLocks/>
          </p:cNvCxnSpPr>
          <p:nvPr/>
        </p:nvCxnSpPr>
        <p:spPr>
          <a:xfrm>
            <a:off x="5325868" y="3073183"/>
            <a:ext cx="1064392" cy="157375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A94E94F-D701-46A6-A6A7-3882B6184200}"/>
                  </a:ext>
                </a:extLst>
              </p:cNvPr>
              <p:cNvSpPr txBox="1"/>
              <p:nvPr/>
            </p:nvSpPr>
            <p:spPr>
              <a:xfrm>
                <a:off x="5783086" y="2739064"/>
                <a:ext cx="468398" cy="461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𝑹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94E94F-D701-46A6-A6A7-3882B6184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086" y="2739064"/>
                <a:ext cx="468398" cy="461666"/>
              </a:xfrm>
              <a:prstGeom prst="rect">
                <a:avLst/>
              </a:prstGeom>
              <a:blipFill>
                <a:blip r:embed="rId9"/>
                <a:stretch>
                  <a:fillRect r="-1299" b="-3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02683A3-F785-4DDF-9761-6EF95B78E4A3}"/>
              </a:ext>
            </a:extLst>
          </p:cNvPr>
          <p:cNvCxnSpPr>
            <a:cxnSpLocks/>
          </p:cNvCxnSpPr>
          <p:nvPr/>
        </p:nvCxnSpPr>
        <p:spPr>
          <a:xfrm flipH="1">
            <a:off x="4229427" y="3073183"/>
            <a:ext cx="1096441" cy="732150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15E29B0-2EEA-47D6-ADE7-15A602EE7BA0}"/>
                  </a:ext>
                </a:extLst>
              </p:cNvPr>
              <p:cNvSpPr txBox="1"/>
              <p:nvPr/>
            </p:nvSpPr>
            <p:spPr>
              <a:xfrm>
                <a:off x="4452087" y="2977592"/>
                <a:ext cx="489236" cy="461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𝝓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15E29B0-2EEA-47D6-ADE7-15A602EE7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087" y="2977592"/>
                <a:ext cx="489236" cy="461666"/>
              </a:xfrm>
              <a:prstGeom prst="rect">
                <a:avLst/>
              </a:prstGeom>
              <a:blipFill>
                <a:blip r:embed="rId10"/>
                <a:stretch>
                  <a:fillRect l="-3704" r="-8642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3D31DD7-0F03-4C04-8BF6-A8C592EDD8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63207" r="20474" b="9382"/>
          <a:stretch/>
        </p:blipFill>
        <p:spPr>
          <a:xfrm>
            <a:off x="4044094" y="3439258"/>
            <a:ext cx="1156492" cy="1140183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8476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93A864-73F6-415E-A198-58E5349DE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8" r="5099" b="6831"/>
          <a:stretch/>
        </p:blipFill>
        <p:spPr>
          <a:xfrm>
            <a:off x="6133885" y="644964"/>
            <a:ext cx="5926713" cy="4751424"/>
          </a:xfrm>
          <a:prstGeom prst="rect">
            <a:avLst/>
          </a:prstGeom>
        </p:spPr>
      </p:pic>
      <p:pic>
        <p:nvPicPr>
          <p:cNvPr id="4" name="Immagine 15">
            <a:extLst>
              <a:ext uri="{FF2B5EF4-FFF2-40B4-BE49-F238E27FC236}">
                <a16:creationId xmlns:a16="http://schemas.microsoft.com/office/drawing/2014/main" xmlns="" id="{63A903D1-14C0-45D5-8FD0-65E972CC0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4" t="13821" r="1399" b="7305"/>
          <a:stretch/>
        </p:blipFill>
        <p:spPr>
          <a:xfrm>
            <a:off x="169287" y="96636"/>
            <a:ext cx="5964598" cy="2729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3A3940-3124-4DA2-8D9E-C225E38FCE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54" y="2656680"/>
            <a:ext cx="4879045" cy="3286229"/>
          </a:xfrm>
          <a:prstGeom prst="rect">
            <a:avLst/>
          </a:prstGeom>
        </p:spPr>
      </p:pic>
      <p:sp>
        <p:nvSpPr>
          <p:cNvPr id="6" name="Right Arrow 51">
            <a:extLst>
              <a:ext uri="{FF2B5EF4-FFF2-40B4-BE49-F238E27FC236}">
                <a16:creationId xmlns:a16="http://schemas.microsoft.com/office/drawing/2014/main" xmlns="" id="{142A84F4-6952-4A6E-9BBE-C722D197F1CB}"/>
              </a:ext>
            </a:extLst>
          </p:cNvPr>
          <p:cNvSpPr/>
          <p:nvPr/>
        </p:nvSpPr>
        <p:spPr>
          <a:xfrm rot="5400000">
            <a:off x="2796492" y="2021189"/>
            <a:ext cx="525260" cy="745721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ight Arrow 51">
            <a:extLst>
              <a:ext uri="{FF2B5EF4-FFF2-40B4-BE49-F238E27FC236}">
                <a16:creationId xmlns:a16="http://schemas.microsoft.com/office/drawing/2014/main" xmlns="" id="{39D12537-135D-4BA0-82E1-64115B5CA61A}"/>
              </a:ext>
            </a:extLst>
          </p:cNvPr>
          <p:cNvSpPr/>
          <p:nvPr/>
        </p:nvSpPr>
        <p:spPr>
          <a:xfrm>
            <a:off x="5458036" y="3926933"/>
            <a:ext cx="525260" cy="745721"/>
          </a:xfrm>
          <a:prstGeom prst="rightArrow">
            <a:avLst/>
          </a:prstGeom>
          <a:solidFill>
            <a:srgbClr val="956700"/>
          </a:solidFill>
          <a:ln>
            <a:solidFill>
              <a:srgbClr val="9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25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 descr="Immagine che contiene oggetto, parete&#10;&#10;Descrizione generata con affidabilità molto elevata">
            <a:extLst>
              <a:ext uri="{FF2B5EF4-FFF2-40B4-BE49-F238E27FC236}">
                <a16:creationId xmlns:a16="http://schemas.microsoft.com/office/drawing/2014/main" xmlns="" id="{0A6CBD34-B52A-4B75-92FB-DC6C094F5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6" t="5389" r="25174" b="15530"/>
          <a:stretch/>
        </p:blipFill>
        <p:spPr bwMode="auto">
          <a:xfrm>
            <a:off x="506189" y="527629"/>
            <a:ext cx="2349291" cy="5312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15">
            <a:extLst>
              <a:ext uri="{FF2B5EF4-FFF2-40B4-BE49-F238E27FC236}">
                <a16:creationId xmlns:a16="http://schemas.microsoft.com/office/drawing/2014/main" xmlns="" id="{2D4E482E-CE64-4830-9208-9CA53941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3" t="5101" r="25612" b="15943"/>
          <a:stretch/>
        </p:blipFill>
        <p:spPr bwMode="auto">
          <a:xfrm>
            <a:off x="3437729" y="527629"/>
            <a:ext cx="2349291" cy="5312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16">
                <a:extLst>
                  <a:ext uri="{FF2B5EF4-FFF2-40B4-BE49-F238E27FC236}">
                    <a16:creationId xmlns:a16="http://schemas.microsoft.com/office/drawing/2014/main" xmlns="" id="{9D98B64E-3F70-486E-A0AD-E5E07670782B}"/>
                  </a:ext>
                </a:extLst>
              </p:cNvPr>
              <p:cNvSpPr txBox="1"/>
              <p:nvPr/>
            </p:nvSpPr>
            <p:spPr>
              <a:xfrm>
                <a:off x="873433" y="158297"/>
                <a:ext cx="1614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𝐼𝑚𝑎𝑔𝑒</m:t>
                      </m:r>
                      <m:r>
                        <a:rPr lang="it-IT" b="0" i="1" smtClean="0">
                          <a:latin typeface="Cambria Math"/>
                        </a:rPr>
                        <m:t> #4813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16">
                <a:extLst>
                  <a:ext uri="{FF2B5EF4-FFF2-40B4-BE49-F238E27FC236}">
                    <a16:creationId xmlns:a16="http://schemas.microsoft.com/office/drawing/2014/main" id="{9D98B64E-3F70-486E-A0AD-E5E076707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33" y="158297"/>
                <a:ext cx="1614801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17">
                <a:extLst>
                  <a:ext uri="{FF2B5EF4-FFF2-40B4-BE49-F238E27FC236}">
                    <a16:creationId xmlns:a16="http://schemas.microsoft.com/office/drawing/2014/main" xmlns="" id="{BAA400C0-6906-4A34-8390-4527A75DCDA1}"/>
                  </a:ext>
                </a:extLst>
              </p:cNvPr>
              <p:cNvSpPr txBox="1"/>
              <p:nvPr/>
            </p:nvSpPr>
            <p:spPr>
              <a:xfrm>
                <a:off x="3823197" y="156574"/>
                <a:ext cx="1614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𝐼𝑚𝑎𝑔𝑒</m:t>
                      </m:r>
                      <m:r>
                        <a:rPr lang="it-IT" b="0" i="1" smtClean="0">
                          <a:latin typeface="Cambria Math"/>
                        </a:rPr>
                        <m:t> #4948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17">
                <a:extLst>
                  <a:ext uri="{FF2B5EF4-FFF2-40B4-BE49-F238E27FC236}">
                    <a16:creationId xmlns:a16="http://schemas.microsoft.com/office/drawing/2014/main" id="{BAA400C0-6906-4A34-8390-4527A75DC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197" y="156574"/>
                <a:ext cx="1614801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5469F5E2-64A5-489F-B225-B2D7AE513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t="5212" r="25235" b="15763"/>
          <a:stretch/>
        </p:blipFill>
        <p:spPr bwMode="auto">
          <a:xfrm>
            <a:off x="6364182" y="527629"/>
            <a:ext cx="2351022" cy="532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8F3F3700-112E-4E47-B909-C477612DC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5276" r="25297" b="15740"/>
          <a:stretch/>
        </p:blipFill>
        <p:spPr bwMode="auto">
          <a:xfrm>
            <a:off x="9269506" y="527629"/>
            <a:ext cx="2351094" cy="532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24">
                <a:extLst>
                  <a:ext uri="{FF2B5EF4-FFF2-40B4-BE49-F238E27FC236}">
                    <a16:creationId xmlns:a16="http://schemas.microsoft.com/office/drawing/2014/main" xmlns="" id="{C077DE49-BD4A-4B44-96C2-B16C61449F22}"/>
                  </a:ext>
                </a:extLst>
              </p:cNvPr>
              <p:cNvSpPr txBox="1"/>
              <p:nvPr/>
            </p:nvSpPr>
            <p:spPr>
              <a:xfrm>
                <a:off x="6787098" y="109797"/>
                <a:ext cx="1502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𝐼𝑚𝑎𝑔𝑒</m:t>
                      </m:r>
                      <m:r>
                        <a:rPr lang="it-IT" b="0" i="1" smtClean="0">
                          <a:latin typeface="Cambria Math"/>
                        </a:rPr>
                        <m:t> #4813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24">
                <a:extLst>
                  <a:ext uri="{FF2B5EF4-FFF2-40B4-BE49-F238E27FC236}">
                    <a16:creationId xmlns:a16="http://schemas.microsoft.com/office/drawing/2014/main" id="{C077DE49-BD4A-4B44-96C2-B16C61449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098" y="109797"/>
                <a:ext cx="1502941" cy="369332"/>
              </a:xfrm>
              <a:prstGeom prst="rect">
                <a:avLst/>
              </a:prstGeom>
              <a:blipFill>
                <a:blip r:embed="rId8"/>
                <a:stretch>
                  <a:fillRect l="-810" r="-2834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25">
                <a:extLst>
                  <a:ext uri="{FF2B5EF4-FFF2-40B4-BE49-F238E27FC236}">
                    <a16:creationId xmlns:a16="http://schemas.microsoft.com/office/drawing/2014/main" xmlns="" id="{C05EB845-264C-4F27-8940-0A124B75C5A8}"/>
                  </a:ext>
                </a:extLst>
              </p:cNvPr>
              <p:cNvSpPr txBox="1"/>
              <p:nvPr/>
            </p:nvSpPr>
            <p:spPr>
              <a:xfrm>
                <a:off x="9739302" y="109797"/>
                <a:ext cx="1502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𝐼𝑚𝑎𝑔𝑒</m:t>
                      </m:r>
                      <m:r>
                        <a:rPr lang="it-IT" b="0" i="1" smtClean="0">
                          <a:latin typeface="Cambria Math"/>
                        </a:rPr>
                        <m:t> #4948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25">
                <a:extLst>
                  <a:ext uri="{FF2B5EF4-FFF2-40B4-BE49-F238E27FC236}">
                    <a16:creationId xmlns:a16="http://schemas.microsoft.com/office/drawing/2014/main" id="{C05EB845-264C-4F27-8940-0A124B75C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302" y="109797"/>
                <a:ext cx="1502942" cy="369332"/>
              </a:xfrm>
              <a:prstGeom prst="rect">
                <a:avLst/>
              </a:prstGeom>
              <a:blipFill>
                <a:blip r:embed="rId9"/>
                <a:stretch>
                  <a:fillRect l="-1220" r="-2846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689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0">
        <p:fade/>
      </p:transition>
    </mc:Choice>
    <mc:Fallback>
      <p:transition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1716</TotalTime>
  <Words>229</Words>
  <Application>Microsoft Office PowerPoint</Application>
  <PresentationFormat>Custom</PresentationFormat>
  <Paragraphs>104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Farley</dc:creator>
  <cp:lastModifiedBy>Roddy Vann</cp:lastModifiedBy>
  <cp:revision>16</cp:revision>
  <dcterms:created xsi:type="dcterms:W3CDTF">2018-10-28T14:29:24Z</dcterms:created>
  <dcterms:modified xsi:type="dcterms:W3CDTF">2018-11-07T08:19:28Z</dcterms:modified>
</cp:coreProperties>
</file>